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d137eaa8ac4b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61c4e870449f3"/>
  </p:sldMasterIdLst>
  <p:sldIdLst>
    <p:sldId xmlns:r="http://schemas.openxmlformats.org/officeDocument/2006/relationships" id="256" r:id="R64b84de4306b49d0"/>
    <p:sldId xmlns:r="http://schemas.openxmlformats.org/officeDocument/2006/relationships" id="257" r:id="R47a9e5a51e954443"/>
    <p:sldId xmlns:r="http://schemas.openxmlformats.org/officeDocument/2006/relationships" id="258" r:id="R0fc998fe4c624fa0"/>
    <p:sldId xmlns:r="http://schemas.openxmlformats.org/officeDocument/2006/relationships" id="259" r:id="R0a1273ee904d4afd"/>
    <p:sldId xmlns:r="http://schemas.openxmlformats.org/officeDocument/2006/relationships" id="260" r:id="R68617a0909484f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61c4e870449f3" /><Relationship Type="http://schemas.openxmlformats.org/officeDocument/2006/relationships/slide" Target="/ppt/slides/slide1.xml" Id="R64b84de4306b49d0" /><Relationship Type="http://schemas.openxmlformats.org/officeDocument/2006/relationships/slide" Target="/ppt/slides/slide2.xml" Id="R47a9e5a51e954443" /><Relationship Type="http://schemas.openxmlformats.org/officeDocument/2006/relationships/slide" Target="/ppt/slides/slide3.xml" Id="R0fc998fe4c624fa0" /><Relationship Type="http://schemas.openxmlformats.org/officeDocument/2006/relationships/slide" Target="/ppt/slides/slide4.xml" Id="R0a1273ee904d4afd" /><Relationship Type="http://schemas.openxmlformats.org/officeDocument/2006/relationships/slide" Target="/ppt/slides/slide5.xml" Id="R68617a0909484f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bb028bb8e47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ff571a8b14651" /><Relationship Type="http://schemas.openxmlformats.org/officeDocument/2006/relationships/theme" Target="/ppt/slideMasters/theme/theme1.xml" Id="Rdcd3ab779e0c49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fff571a8b146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e451c42fa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4c1bde7f940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d253419914e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f96fe29684f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e0934e7a6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ATLES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ATLES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977 051 282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ATLES SERVICE AS</a:t>
            </a:r>
          </a:p>
        </p:txBody>
      </p:sp>
    </p:spTree>
  </p:cSld>
  <p:clrMapOvr>
    <a:masterClrMapping xmlns:a="http://schemas.openxmlformats.org/drawingml/2006/main"/>
  </p:clrMapOvr>
</p:sld>
</file>