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4c1f30431d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7d6e7169348a6"/>
  </p:sldMasterIdLst>
  <p:sldIdLst>
    <p:sldId xmlns:r="http://schemas.openxmlformats.org/officeDocument/2006/relationships" id="256" r:id="R9b303ca43ab1446d"/>
    <p:sldId xmlns:r="http://schemas.openxmlformats.org/officeDocument/2006/relationships" id="257" r:id="R133026d4ae4e4a8c"/>
    <p:sldId xmlns:r="http://schemas.openxmlformats.org/officeDocument/2006/relationships" id="258" r:id="R4be795646dcc4969"/>
    <p:sldId xmlns:r="http://schemas.openxmlformats.org/officeDocument/2006/relationships" id="259" r:id="Rfd274f58d60545e6"/>
    <p:sldId xmlns:r="http://schemas.openxmlformats.org/officeDocument/2006/relationships" id="260" r:id="Rd56dbb96e161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7d6e7169348a6" /><Relationship Type="http://schemas.openxmlformats.org/officeDocument/2006/relationships/slide" Target="/ppt/slides/slide1.xml" Id="R9b303ca43ab1446d" /><Relationship Type="http://schemas.openxmlformats.org/officeDocument/2006/relationships/slide" Target="/ppt/slides/slide2.xml" Id="R133026d4ae4e4a8c" /><Relationship Type="http://schemas.openxmlformats.org/officeDocument/2006/relationships/slide" Target="/ppt/slides/slide3.xml" Id="R4be795646dcc4969" /><Relationship Type="http://schemas.openxmlformats.org/officeDocument/2006/relationships/slide" Target="/ppt/slides/slide4.xml" Id="Rfd274f58d60545e6" /><Relationship Type="http://schemas.openxmlformats.org/officeDocument/2006/relationships/slide" Target="/ppt/slides/slide5.xml" Id="Rd56dbb96e161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0544e374a44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a5d3a9964409" /><Relationship Type="http://schemas.openxmlformats.org/officeDocument/2006/relationships/theme" Target="/ppt/slideMasters/theme/theme1.xml" Id="Re52760a08229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fa5d3a996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f1a78af3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e51db1e3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ba59e2cec49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cd1277897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4abad8aed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