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2762c961b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33e4727c3847a4"/>
  </p:sldMasterIdLst>
  <p:sldIdLst>
    <p:sldId xmlns:r="http://schemas.openxmlformats.org/officeDocument/2006/relationships" id="256" r:id="R909f25bbb2ef4ea3"/>
    <p:sldId xmlns:r="http://schemas.openxmlformats.org/officeDocument/2006/relationships" id="257" r:id="R0e1028dca0be4e57"/>
    <p:sldId xmlns:r="http://schemas.openxmlformats.org/officeDocument/2006/relationships" id="258" r:id="R1e2062a1ca014aa9"/>
    <p:sldId xmlns:r="http://schemas.openxmlformats.org/officeDocument/2006/relationships" id="259" r:id="R98197d6f74794657"/>
    <p:sldId xmlns:r="http://schemas.openxmlformats.org/officeDocument/2006/relationships" id="260" r:id="Rfe750e66b427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3e4727c3847a4" /><Relationship Type="http://schemas.openxmlformats.org/officeDocument/2006/relationships/slide" Target="/ppt/slides/slide1.xml" Id="R909f25bbb2ef4ea3" /><Relationship Type="http://schemas.openxmlformats.org/officeDocument/2006/relationships/slide" Target="/ppt/slides/slide2.xml" Id="R0e1028dca0be4e57" /><Relationship Type="http://schemas.openxmlformats.org/officeDocument/2006/relationships/slide" Target="/ppt/slides/slide3.xml" Id="R1e2062a1ca014aa9" /><Relationship Type="http://schemas.openxmlformats.org/officeDocument/2006/relationships/slide" Target="/ppt/slides/slide4.xml" Id="R98197d6f74794657" /><Relationship Type="http://schemas.openxmlformats.org/officeDocument/2006/relationships/slide" Target="/ppt/slides/slide5.xml" Id="Rfe750e66b427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9694a97a2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dd6abe174491c" /><Relationship Type="http://schemas.openxmlformats.org/officeDocument/2006/relationships/theme" Target="/ppt/slideMasters/theme/theme1.xml" Id="Rc8695c99afa9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dd6abe174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267838f90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0035d53be4e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31a7d74cd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3dfa46f7e45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31ce0f384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RONNY STAVE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RONNY STAVE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 STAVE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RONNY STAVE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RONNY STAVE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RONNY STAVE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RONNY STAVE AS</a:t>
            </a:r>
          </a:p>
        </p:txBody>
      </p:sp>
    </p:spTree>
  </p:cSld>
  <p:clrMapOvr>
    <a:masterClrMapping xmlns:a="http://schemas.openxmlformats.org/drawingml/2006/main"/>
  </p:clrMapOvr>
</p:sld>
</file>