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e5d3f9ffe04e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f1d70a3e6e44b4"/>
  </p:sldMasterIdLst>
  <p:sldIdLst>
    <p:sldId xmlns:r="http://schemas.openxmlformats.org/officeDocument/2006/relationships" id="256" r:id="R8212333e7fc74bff"/>
    <p:sldId xmlns:r="http://schemas.openxmlformats.org/officeDocument/2006/relationships" id="257" r:id="R5e379dc409124062"/>
    <p:sldId xmlns:r="http://schemas.openxmlformats.org/officeDocument/2006/relationships" id="258" r:id="R01a34cd78e324cc4"/>
    <p:sldId xmlns:r="http://schemas.openxmlformats.org/officeDocument/2006/relationships" id="259" r:id="R1e536c5c925e4a7d"/>
    <p:sldId xmlns:r="http://schemas.openxmlformats.org/officeDocument/2006/relationships" id="260" r:id="R739b6241c6624ec3"/>
    <p:sldId xmlns:r="http://schemas.openxmlformats.org/officeDocument/2006/relationships" id="261" r:id="Ra9d6f95f154642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f1d70a3e6e44b4" /><Relationship Type="http://schemas.openxmlformats.org/officeDocument/2006/relationships/slide" Target="/ppt/slides/slide1.xml" Id="R8212333e7fc74bff" /><Relationship Type="http://schemas.openxmlformats.org/officeDocument/2006/relationships/slide" Target="/ppt/slides/slide2.xml" Id="R5e379dc409124062" /><Relationship Type="http://schemas.openxmlformats.org/officeDocument/2006/relationships/slide" Target="/ppt/slides/slide3.xml" Id="R01a34cd78e324cc4" /><Relationship Type="http://schemas.openxmlformats.org/officeDocument/2006/relationships/slide" Target="/ppt/slides/slide4.xml" Id="R1e536c5c925e4a7d" /><Relationship Type="http://schemas.openxmlformats.org/officeDocument/2006/relationships/slide" Target="/ppt/slides/slide5.xml" Id="R739b6241c6624ec3" /><Relationship Type="http://schemas.openxmlformats.org/officeDocument/2006/relationships/slide" Target="/ppt/slides/slide6.xml" Id="Ra9d6f95f154642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cc742afd734e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9b079c9c4b45be" /><Relationship Type="http://schemas.openxmlformats.org/officeDocument/2006/relationships/theme" Target="/ppt/slideMasters/theme/theme1.xml" Id="Refabc1c69af64b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9b079c9c4b45b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c17037940f4f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4329eb7a074b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88dbe9206c4a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9e7360871e4c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e728668178401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eb86011e2949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UNG MOTE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UNG MOTE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UNG MOTE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UNG MOTE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UNG MOTE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UNG MOTE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1 684 376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−136 524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−203 171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−788 673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599 459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UNG MOTE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977 050 219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UNG MOTE AS</a:t>
            </a:r>
          </a:p>
        </p:txBody>
      </p:sp>
    </p:spTree>
  </p:cSld>
  <p:clrMapOvr>
    <a:masterClrMapping xmlns:a="http://schemas.openxmlformats.org/drawingml/2006/main"/>
  </p:clrMapOvr>
</p:sld>
</file>