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e0207ca6d574de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cff149e221b43ee"/>
  </p:sldMasterIdLst>
  <p:sldIdLst>
    <p:sldId xmlns:r="http://schemas.openxmlformats.org/officeDocument/2006/relationships" id="256" r:id="R37713e3a292047cb"/>
    <p:sldId xmlns:r="http://schemas.openxmlformats.org/officeDocument/2006/relationships" id="257" r:id="R088345e166b243e8"/>
    <p:sldId xmlns:r="http://schemas.openxmlformats.org/officeDocument/2006/relationships" id="258" r:id="Rdb7d4193f6e74c01"/>
    <p:sldId xmlns:r="http://schemas.openxmlformats.org/officeDocument/2006/relationships" id="259" r:id="R7f314883bb224c77"/>
    <p:sldId xmlns:r="http://schemas.openxmlformats.org/officeDocument/2006/relationships" id="260" r:id="Raa862077569949d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cff149e221b43ee" /><Relationship Type="http://schemas.openxmlformats.org/officeDocument/2006/relationships/slide" Target="/ppt/slides/slide1.xml" Id="R37713e3a292047cb" /><Relationship Type="http://schemas.openxmlformats.org/officeDocument/2006/relationships/slide" Target="/ppt/slides/slide2.xml" Id="R088345e166b243e8" /><Relationship Type="http://schemas.openxmlformats.org/officeDocument/2006/relationships/slide" Target="/ppt/slides/slide3.xml" Id="Rdb7d4193f6e74c01" /><Relationship Type="http://schemas.openxmlformats.org/officeDocument/2006/relationships/slide" Target="/ppt/slides/slide4.xml" Id="R7f314883bb224c77" /><Relationship Type="http://schemas.openxmlformats.org/officeDocument/2006/relationships/slide" Target="/ppt/slides/slide5.xml" Id="Raa862077569949d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9947d690617440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05480e45d14f88" /><Relationship Type="http://schemas.openxmlformats.org/officeDocument/2006/relationships/theme" Target="/ppt/slideMasters/theme/theme1.xml" Id="R2581093893dd4cb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e05480e45d14f8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e23bee46e54c0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6c2647cb8f419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be358893fd43a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98525d73a444d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21614167b34c4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UTKIKKEN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UTKIKKEN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UTKIKKEN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UTKIKKEN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UTKIKKEN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UTKIKKEN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977 050 162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UTKIKKEN AS</a:t>
            </a:r>
          </a:p>
        </p:txBody>
      </p:sp>
    </p:spTree>
  </p:cSld>
  <p:clrMapOvr>
    <a:masterClrMapping xmlns:a="http://schemas.openxmlformats.org/drawingml/2006/main"/>
  </p:clrMapOvr>
</p:sld>
</file>