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2bcb1b7d93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d61fcf695f44a7"/>
  </p:sldMasterIdLst>
  <p:sldIdLst>
    <p:sldId xmlns:r="http://schemas.openxmlformats.org/officeDocument/2006/relationships" id="256" r:id="R2e5e512c162b4a63"/>
    <p:sldId xmlns:r="http://schemas.openxmlformats.org/officeDocument/2006/relationships" id="257" r:id="R7363c992b6714dc7"/>
    <p:sldId xmlns:r="http://schemas.openxmlformats.org/officeDocument/2006/relationships" id="258" r:id="Rffbd2ec6928c4b40"/>
    <p:sldId xmlns:r="http://schemas.openxmlformats.org/officeDocument/2006/relationships" id="259" r:id="Raecbda80cb7343d5"/>
    <p:sldId xmlns:r="http://schemas.openxmlformats.org/officeDocument/2006/relationships" id="260" r:id="R15a18d10175041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61fcf695f44a7" /><Relationship Type="http://schemas.openxmlformats.org/officeDocument/2006/relationships/slide" Target="/ppt/slides/slide1.xml" Id="R2e5e512c162b4a63" /><Relationship Type="http://schemas.openxmlformats.org/officeDocument/2006/relationships/slide" Target="/ppt/slides/slide2.xml" Id="R7363c992b6714dc7" /><Relationship Type="http://schemas.openxmlformats.org/officeDocument/2006/relationships/slide" Target="/ppt/slides/slide3.xml" Id="Rffbd2ec6928c4b40" /><Relationship Type="http://schemas.openxmlformats.org/officeDocument/2006/relationships/slide" Target="/ppt/slides/slide4.xml" Id="Raecbda80cb7343d5" /><Relationship Type="http://schemas.openxmlformats.org/officeDocument/2006/relationships/slide" Target="/ppt/slides/slide5.xml" Id="R15a18d10175041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243eec166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44d0c4cc847ce" /><Relationship Type="http://schemas.openxmlformats.org/officeDocument/2006/relationships/theme" Target="/ppt/slideMasters/theme/theme1.xml" Id="Rdb2a096874f342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844d0c4cc8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2d22fe08e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9ae966a654b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dbfa4d3f745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ca6880b9944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a98b9bb2141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 &amp; CIRKUS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 &amp; CIRKUS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 &amp; CIRKUS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 &amp; CIRKUS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 &amp; CIRKUS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 &amp; CIRKUS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 &amp; CIRKUS AS</a:t>
            </a:r>
          </a:p>
        </p:txBody>
      </p:sp>
    </p:spTree>
  </p:cSld>
  <p:clrMapOvr>
    <a:masterClrMapping xmlns:a="http://schemas.openxmlformats.org/drawingml/2006/main"/>
  </p:clrMapOvr>
</p:sld>
</file>