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32ee5e34b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7d172207a487f"/>
  </p:sldMasterIdLst>
  <p:sldIdLst>
    <p:sldId xmlns:r="http://schemas.openxmlformats.org/officeDocument/2006/relationships" id="256" r:id="Ra92b277748494ee2"/>
    <p:sldId xmlns:r="http://schemas.openxmlformats.org/officeDocument/2006/relationships" id="257" r:id="R333aa1ce11774682"/>
    <p:sldId xmlns:r="http://schemas.openxmlformats.org/officeDocument/2006/relationships" id="258" r:id="R6654f22f0d9342d6"/>
    <p:sldId xmlns:r="http://schemas.openxmlformats.org/officeDocument/2006/relationships" id="259" r:id="R0425587582f94cf8"/>
    <p:sldId xmlns:r="http://schemas.openxmlformats.org/officeDocument/2006/relationships" id="260" r:id="Rc23aca551591467f"/>
    <p:sldId xmlns:r="http://schemas.openxmlformats.org/officeDocument/2006/relationships" id="261" r:id="R4bf413fdbcc64ee8"/>
    <p:sldId xmlns:r="http://schemas.openxmlformats.org/officeDocument/2006/relationships" id="262" r:id="Rbdec3d482090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7d172207a487f" /><Relationship Type="http://schemas.openxmlformats.org/officeDocument/2006/relationships/slide" Target="/ppt/slides/slide1.xml" Id="Ra92b277748494ee2" /><Relationship Type="http://schemas.openxmlformats.org/officeDocument/2006/relationships/slide" Target="/ppt/slides/slide2.xml" Id="R333aa1ce11774682" /><Relationship Type="http://schemas.openxmlformats.org/officeDocument/2006/relationships/slide" Target="/ppt/slides/slide3.xml" Id="R6654f22f0d9342d6" /><Relationship Type="http://schemas.openxmlformats.org/officeDocument/2006/relationships/slide" Target="/ppt/slides/slide4.xml" Id="R0425587582f94cf8" /><Relationship Type="http://schemas.openxmlformats.org/officeDocument/2006/relationships/slide" Target="/ppt/slides/slide5.xml" Id="Rc23aca551591467f" /><Relationship Type="http://schemas.openxmlformats.org/officeDocument/2006/relationships/slide" Target="/ppt/slides/slide6.xml" Id="R4bf413fdbcc64ee8" /><Relationship Type="http://schemas.openxmlformats.org/officeDocument/2006/relationships/slide" Target="/ppt/slides/slide7.xml" Id="Rbdec3d482090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c723c4226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c14c7efe4a45" /><Relationship Type="http://schemas.openxmlformats.org/officeDocument/2006/relationships/theme" Target="/ppt/slideMasters/theme/theme1.xml" Id="Rbf16241078c5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6c14c7efe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e99e2d5c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528e6037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420028a5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f656e97f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cf04ba22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074c3508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be1250736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NADDERUD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1 339 084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ETABLERING OSLO/ØSTLANDET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NADDERUD EIENDOM AS</a:t>
            </a:r>
          </a:p>
        </p:txBody>
      </p:sp>
    </p:spTree>
  </p:cSld>
  <p:clrMapOvr>
    <a:masterClrMapping xmlns:a="http://schemas.openxmlformats.org/drawingml/2006/main"/>
  </p:clrMapOvr>
</p:sld>
</file>