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c44fff9a33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8cab9e23334d91"/>
  </p:sldMasterIdLst>
  <p:sldIdLst>
    <p:sldId xmlns:r="http://schemas.openxmlformats.org/officeDocument/2006/relationships" id="256" r:id="Rcc8e071095d64bc2"/>
    <p:sldId xmlns:r="http://schemas.openxmlformats.org/officeDocument/2006/relationships" id="257" r:id="R81417d9951184342"/>
    <p:sldId xmlns:r="http://schemas.openxmlformats.org/officeDocument/2006/relationships" id="258" r:id="R3bf07bcf6ef84c3d"/>
    <p:sldId xmlns:r="http://schemas.openxmlformats.org/officeDocument/2006/relationships" id="259" r:id="Rd46065ef820e4da5"/>
    <p:sldId xmlns:r="http://schemas.openxmlformats.org/officeDocument/2006/relationships" id="260" r:id="R590912d2979e4ee0"/>
    <p:sldId xmlns:r="http://schemas.openxmlformats.org/officeDocument/2006/relationships" id="261" r:id="R3d8c789b7eff4e27"/>
    <p:sldId xmlns:r="http://schemas.openxmlformats.org/officeDocument/2006/relationships" id="262" r:id="Rb6819a7b262f45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cab9e23334d91" /><Relationship Type="http://schemas.openxmlformats.org/officeDocument/2006/relationships/slide" Target="/ppt/slides/slide1.xml" Id="Rcc8e071095d64bc2" /><Relationship Type="http://schemas.openxmlformats.org/officeDocument/2006/relationships/slide" Target="/ppt/slides/slide2.xml" Id="R81417d9951184342" /><Relationship Type="http://schemas.openxmlformats.org/officeDocument/2006/relationships/slide" Target="/ppt/slides/slide3.xml" Id="R3bf07bcf6ef84c3d" /><Relationship Type="http://schemas.openxmlformats.org/officeDocument/2006/relationships/slide" Target="/ppt/slides/slide4.xml" Id="Rd46065ef820e4da5" /><Relationship Type="http://schemas.openxmlformats.org/officeDocument/2006/relationships/slide" Target="/ppt/slides/slide5.xml" Id="R590912d2979e4ee0" /><Relationship Type="http://schemas.openxmlformats.org/officeDocument/2006/relationships/slide" Target="/ppt/slides/slide6.xml" Id="R3d8c789b7eff4e27" /><Relationship Type="http://schemas.openxmlformats.org/officeDocument/2006/relationships/slide" Target="/ppt/slides/slide7.xml" Id="Rb6819a7b262f45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e704bc35e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0176e2d5c4f97" /><Relationship Type="http://schemas.openxmlformats.org/officeDocument/2006/relationships/theme" Target="/ppt/slideMasters/theme/theme1.xml" Id="Rb469ece4fa494f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a0176e2d5c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e210be67b4f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169ec739f4b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185d5f4ed46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fcc63e8ea4e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79d76cadb44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fe4a0cbbd4e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6ddbaa5c54e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GRANHAUG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GRANHAUG INDUSTRIER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−421 545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6 744 023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67 844 270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67 961 489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SCHIØTZ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SKOGLAND THOBRO SCHIØTZ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Faunveien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39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ts@conkap.no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977 049 806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GRANHAUG INDUSTRIER AS</a:t>
            </a:r>
          </a:p>
        </p:txBody>
      </p:sp>
    </p:spTree>
  </p:cSld>
  <p:clrMapOvr>
    <a:masterClrMapping xmlns:a="http://schemas.openxmlformats.org/drawingml/2006/main"/>
  </p:clrMapOvr>
</p:sld>
</file>