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e781e6ea39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557b3f926646bd"/>
  </p:sldMasterIdLst>
  <p:sldIdLst>
    <p:sldId xmlns:r="http://schemas.openxmlformats.org/officeDocument/2006/relationships" id="256" r:id="R2d60f50107154c58"/>
    <p:sldId xmlns:r="http://schemas.openxmlformats.org/officeDocument/2006/relationships" id="257" r:id="R442fc3c597f345e6"/>
    <p:sldId xmlns:r="http://schemas.openxmlformats.org/officeDocument/2006/relationships" id="258" r:id="R5461b158f1bb4d08"/>
    <p:sldId xmlns:r="http://schemas.openxmlformats.org/officeDocument/2006/relationships" id="259" r:id="R5a34bb73f3b944c3"/>
    <p:sldId xmlns:r="http://schemas.openxmlformats.org/officeDocument/2006/relationships" id="260" r:id="Re9a996bdd71d48cc"/>
    <p:sldId xmlns:r="http://schemas.openxmlformats.org/officeDocument/2006/relationships" id="261" r:id="R83b369153f6c440f"/>
    <p:sldId xmlns:r="http://schemas.openxmlformats.org/officeDocument/2006/relationships" id="262" r:id="R512e88e2be7041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557b3f926646bd" /><Relationship Type="http://schemas.openxmlformats.org/officeDocument/2006/relationships/slide" Target="/ppt/slides/slide1.xml" Id="R2d60f50107154c58" /><Relationship Type="http://schemas.openxmlformats.org/officeDocument/2006/relationships/slide" Target="/ppt/slides/slide2.xml" Id="R442fc3c597f345e6" /><Relationship Type="http://schemas.openxmlformats.org/officeDocument/2006/relationships/slide" Target="/ppt/slides/slide3.xml" Id="R5461b158f1bb4d08" /><Relationship Type="http://schemas.openxmlformats.org/officeDocument/2006/relationships/slide" Target="/ppt/slides/slide4.xml" Id="R5a34bb73f3b944c3" /><Relationship Type="http://schemas.openxmlformats.org/officeDocument/2006/relationships/slide" Target="/ppt/slides/slide5.xml" Id="Re9a996bdd71d48cc" /><Relationship Type="http://schemas.openxmlformats.org/officeDocument/2006/relationships/slide" Target="/ppt/slides/slide6.xml" Id="R83b369153f6c440f" /><Relationship Type="http://schemas.openxmlformats.org/officeDocument/2006/relationships/slide" Target="/ppt/slides/slide7.xml" Id="R512e88e2be7041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b1192794c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dc3a424224fb5" /><Relationship Type="http://schemas.openxmlformats.org/officeDocument/2006/relationships/theme" Target="/ppt/slideMasters/theme/theme1.xml" Id="Rd620f9deabcb44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fdc3a424224f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545431b9c4b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2d96e8cf14f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44564b69e43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b1a3f310e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4aea50cc448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612afba9d40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21d0d63c947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LIMTRE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14 335 034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33 364 908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LEANDER JOHANSEN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REAL RINGERIKE AS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Kartverksveien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17 93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bjorn.hartz@okohuset.no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977 048 672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LIMTRE HOLDING AS</a:t>
            </a:r>
          </a:p>
        </p:txBody>
      </p:sp>
    </p:spTree>
  </p:cSld>
  <p:clrMapOvr>
    <a:masterClrMapping xmlns:a="http://schemas.openxmlformats.org/drawingml/2006/main"/>
  </p:clrMapOvr>
</p:sld>
</file>