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a1d1db955a43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31277975224471"/>
  </p:sldMasterIdLst>
  <p:sldIdLst>
    <p:sldId xmlns:r="http://schemas.openxmlformats.org/officeDocument/2006/relationships" id="256" r:id="R402ec55cd1784b91"/>
    <p:sldId xmlns:r="http://schemas.openxmlformats.org/officeDocument/2006/relationships" id="257" r:id="R9906c3eda20c48d2"/>
    <p:sldId xmlns:r="http://schemas.openxmlformats.org/officeDocument/2006/relationships" id="258" r:id="R0d95e5fe5400421f"/>
    <p:sldId xmlns:r="http://schemas.openxmlformats.org/officeDocument/2006/relationships" id="259" r:id="R83fc6db7f5f543d2"/>
    <p:sldId xmlns:r="http://schemas.openxmlformats.org/officeDocument/2006/relationships" id="260" r:id="Rb2376b1afe3248d6"/>
    <p:sldId xmlns:r="http://schemas.openxmlformats.org/officeDocument/2006/relationships" id="261" r:id="Ra6e51874752a4620"/>
    <p:sldId xmlns:r="http://schemas.openxmlformats.org/officeDocument/2006/relationships" id="262" r:id="R08bcb629931b48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31277975224471" /><Relationship Type="http://schemas.openxmlformats.org/officeDocument/2006/relationships/slide" Target="/ppt/slides/slide1.xml" Id="R402ec55cd1784b91" /><Relationship Type="http://schemas.openxmlformats.org/officeDocument/2006/relationships/slide" Target="/ppt/slides/slide2.xml" Id="R9906c3eda20c48d2" /><Relationship Type="http://schemas.openxmlformats.org/officeDocument/2006/relationships/slide" Target="/ppt/slides/slide3.xml" Id="R0d95e5fe5400421f" /><Relationship Type="http://schemas.openxmlformats.org/officeDocument/2006/relationships/slide" Target="/ppt/slides/slide4.xml" Id="R83fc6db7f5f543d2" /><Relationship Type="http://schemas.openxmlformats.org/officeDocument/2006/relationships/slide" Target="/ppt/slides/slide5.xml" Id="Rb2376b1afe3248d6" /><Relationship Type="http://schemas.openxmlformats.org/officeDocument/2006/relationships/slide" Target="/ppt/slides/slide6.xml" Id="Ra6e51874752a4620" /><Relationship Type="http://schemas.openxmlformats.org/officeDocument/2006/relationships/slide" Target="/ppt/slides/slide7.xml" Id="R08bcb629931b48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89e4ca9c4945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767aafc7f4ec7" /><Relationship Type="http://schemas.openxmlformats.org/officeDocument/2006/relationships/theme" Target="/ppt/slideMasters/theme/theme1.xml" Id="Rb762d55e64af4f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1767aafc7f4e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945f5a05f41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191a5e25647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41f7d4e314a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10dc742064e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5974745994c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cd1c586e54c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64d0bf93c44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TRADISJONSBYGG AS SUNNDALSØRA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TRADISJONSBYGG AS SUNNDALSØRA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TRADISJONSBYGG AS SUNNDALSØRA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TRADISJONSBYGG AS SUNNDALSØRA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TRADISJONSBYGG AS SUNNDALSØRA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TRADISJONSBYGG AS SUNNDALSØRA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24 336 090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505 002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224 329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2 489 898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7 451 545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TRADISJONSBYGG AS SUNNDALSØRA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TRADISJONSBYGG AS SUNNDALSØRA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37A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69 23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977 047 862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TRADISJONSBYGG AS SUNNDALSØRA</a:t>
            </a:r>
          </a:p>
        </p:txBody>
      </p:sp>
    </p:spTree>
  </p:cSld>
  <p:clrMapOvr>
    <a:masterClrMapping xmlns:a="http://schemas.openxmlformats.org/drawingml/2006/main"/>
  </p:clrMapOvr>
</p:sld>
</file>