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179f28c4e340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30448ef4754ef7"/>
  </p:sldMasterIdLst>
  <p:sldIdLst>
    <p:sldId xmlns:r="http://schemas.openxmlformats.org/officeDocument/2006/relationships" id="256" r:id="R1bea615483fb4346"/>
    <p:sldId xmlns:r="http://schemas.openxmlformats.org/officeDocument/2006/relationships" id="257" r:id="Rb113aa1aebbf4724"/>
    <p:sldId xmlns:r="http://schemas.openxmlformats.org/officeDocument/2006/relationships" id="258" r:id="R1c1bc7b9198240cf"/>
    <p:sldId xmlns:r="http://schemas.openxmlformats.org/officeDocument/2006/relationships" id="259" r:id="Rd61618f9c3af44e0"/>
    <p:sldId xmlns:r="http://schemas.openxmlformats.org/officeDocument/2006/relationships" id="260" r:id="Rfd0865ef90f24302"/>
    <p:sldId xmlns:r="http://schemas.openxmlformats.org/officeDocument/2006/relationships" id="261" r:id="Rabedfdef19934b5a"/>
    <p:sldId xmlns:r="http://schemas.openxmlformats.org/officeDocument/2006/relationships" id="262" r:id="R92393e11a7314a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30448ef4754ef7" /><Relationship Type="http://schemas.openxmlformats.org/officeDocument/2006/relationships/slide" Target="/ppt/slides/slide1.xml" Id="R1bea615483fb4346" /><Relationship Type="http://schemas.openxmlformats.org/officeDocument/2006/relationships/slide" Target="/ppt/slides/slide2.xml" Id="Rb113aa1aebbf4724" /><Relationship Type="http://schemas.openxmlformats.org/officeDocument/2006/relationships/slide" Target="/ppt/slides/slide3.xml" Id="R1c1bc7b9198240cf" /><Relationship Type="http://schemas.openxmlformats.org/officeDocument/2006/relationships/slide" Target="/ppt/slides/slide4.xml" Id="Rd61618f9c3af44e0" /><Relationship Type="http://schemas.openxmlformats.org/officeDocument/2006/relationships/slide" Target="/ppt/slides/slide5.xml" Id="Rfd0865ef90f24302" /><Relationship Type="http://schemas.openxmlformats.org/officeDocument/2006/relationships/slide" Target="/ppt/slides/slide6.xml" Id="Rabedfdef19934b5a" /><Relationship Type="http://schemas.openxmlformats.org/officeDocument/2006/relationships/slide" Target="/ppt/slides/slide7.xml" Id="R92393e11a7314a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20baf873a24d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18124fc55440c" /><Relationship Type="http://schemas.openxmlformats.org/officeDocument/2006/relationships/theme" Target="/ppt/slideMasters/theme/theme1.xml" Id="R32beb3ddc4a14b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918124fc5544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dfab29c7848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5d3f7f38246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fc5b610ec46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f0d49727d4c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7140f1ef842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b5546ae4547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09222242441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 ERIK 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ERIK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 ERIK HAGEN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ERIK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ERIK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ERIK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10 231 970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332 175 466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424 014 096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ERIK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STEIN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ERIK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13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977 047 587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ERIK HAGEN AS</a:t>
            </a:r>
          </a:p>
        </p:txBody>
      </p:sp>
    </p:spTree>
  </p:cSld>
  <p:clrMapOvr>
    <a:masterClrMapping xmlns:a="http://schemas.openxmlformats.org/drawingml/2006/main"/>
  </p:clrMapOvr>
</p:sld>
</file>