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50c47f66ac47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e1b11b8ae54c4d"/>
  </p:sldMasterIdLst>
  <p:sldIdLst>
    <p:sldId xmlns:r="http://schemas.openxmlformats.org/officeDocument/2006/relationships" id="256" r:id="R323082c632184396"/>
    <p:sldId xmlns:r="http://schemas.openxmlformats.org/officeDocument/2006/relationships" id="257" r:id="Rf1689f6513eb450d"/>
    <p:sldId xmlns:r="http://schemas.openxmlformats.org/officeDocument/2006/relationships" id="258" r:id="Rc383c4c9d07c4881"/>
    <p:sldId xmlns:r="http://schemas.openxmlformats.org/officeDocument/2006/relationships" id="259" r:id="Rd7deac9d2fa84e27"/>
    <p:sldId xmlns:r="http://schemas.openxmlformats.org/officeDocument/2006/relationships" id="260" r:id="Rfb473b3167c14da6"/>
    <p:sldId xmlns:r="http://schemas.openxmlformats.org/officeDocument/2006/relationships" id="261" r:id="Rac0385e7f7ec4a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e1b11b8ae54c4d" /><Relationship Type="http://schemas.openxmlformats.org/officeDocument/2006/relationships/slide" Target="/ppt/slides/slide1.xml" Id="R323082c632184396" /><Relationship Type="http://schemas.openxmlformats.org/officeDocument/2006/relationships/slide" Target="/ppt/slides/slide2.xml" Id="Rf1689f6513eb450d" /><Relationship Type="http://schemas.openxmlformats.org/officeDocument/2006/relationships/slide" Target="/ppt/slides/slide3.xml" Id="Rc383c4c9d07c4881" /><Relationship Type="http://schemas.openxmlformats.org/officeDocument/2006/relationships/slide" Target="/ppt/slides/slide4.xml" Id="Rd7deac9d2fa84e27" /><Relationship Type="http://schemas.openxmlformats.org/officeDocument/2006/relationships/slide" Target="/ppt/slides/slide5.xml" Id="Rfb473b3167c14da6" /><Relationship Type="http://schemas.openxmlformats.org/officeDocument/2006/relationships/slide" Target="/ppt/slides/slide6.xml" Id="Rac0385e7f7ec4a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682bc542e14a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a9c76ecb74381" /><Relationship Type="http://schemas.openxmlformats.org/officeDocument/2006/relationships/theme" Target="/ppt/slideMasters/theme/theme1.xml" Id="Ra560acc86d8648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ba9c76ecb743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9347dec1d40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7903fb9ca4e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f82ff618f41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4897732bb46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b87397a324f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9634d3c0548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SUNNAAS HJULSERVICE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SUNNAAS HJULSERVICE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SUNNAAS HJULSERVICE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SUNNAAS HJULSERVICE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SUNNAAS HJULSERVICE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SUNNAAS HJULSERVICE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1 707 854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−200 586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−197 882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414 791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SUNNAAS HJULSERVICE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977 046 637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SUNNAAS HJULSERVICE AS</a:t>
            </a:r>
          </a:p>
        </p:txBody>
      </p:sp>
    </p:spTree>
  </p:cSld>
  <p:clrMapOvr>
    <a:masterClrMapping xmlns:a="http://schemas.openxmlformats.org/drawingml/2006/main"/>
  </p:clrMapOvr>
</p:sld>
</file>