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9bddcd75ca4f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29e81cf99e416e"/>
  </p:sldMasterIdLst>
  <p:sldIdLst>
    <p:sldId xmlns:r="http://schemas.openxmlformats.org/officeDocument/2006/relationships" id="256" r:id="Rb35436a851864160"/>
    <p:sldId xmlns:r="http://schemas.openxmlformats.org/officeDocument/2006/relationships" id="257" r:id="R179357bf83e44eec"/>
    <p:sldId xmlns:r="http://schemas.openxmlformats.org/officeDocument/2006/relationships" id="258" r:id="Rc7b4dd94f0de4b65"/>
    <p:sldId xmlns:r="http://schemas.openxmlformats.org/officeDocument/2006/relationships" id="259" r:id="Rcd80706088f34e6e"/>
    <p:sldId xmlns:r="http://schemas.openxmlformats.org/officeDocument/2006/relationships" id="260" r:id="R25a025d9b81b48e1"/>
    <p:sldId xmlns:r="http://schemas.openxmlformats.org/officeDocument/2006/relationships" id="261" r:id="R7255bae35ec241cd"/>
    <p:sldId xmlns:r="http://schemas.openxmlformats.org/officeDocument/2006/relationships" id="262" r:id="R5e204f23e30f43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29e81cf99e416e" /><Relationship Type="http://schemas.openxmlformats.org/officeDocument/2006/relationships/slide" Target="/ppt/slides/slide1.xml" Id="Rb35436a851864160" /><Relationship Type="http://schemas.openxmlformats.org/officeDocument/2006/relationships/slide" Target="/ppt/slides/slide2.xml" Id="R179357bf83e44eec" /><Relationship Type="http://schemas.openxmlformats.org/officeDocument/2006/relationships/slide" Target="/ppt/slides/slide3.xml" Id="Rc7b4dd94f0de4b65" /><Relationship Type="http://schemas.openxmlformats.org/officeDocument/2006/relationships/slide" Target="/ppt/slides/slide4.xml" Id="Rcd80706088f34e6e" /><Relationship Type="http://schemas.openxmlformats.org/officeDocument/2006/relationships/slide" Target="/ppt/slides/slide5.xml" Id="R25a025d9b81b48e1" /><Relationship Type="http://schemas.openxmlformats.org/officeDocument/2006/relationships/slide" Target="/ppt/slides/slide6.xml" Id="R7255bae35ec241cd" /><Relationship Type="http://schemas.openxmlformats.org/officeDocument/2006/relationships/slide" Target="/ppt/slides/slide7.xml" Id="R5e204f23e30f43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258fc2bf8c43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a43dc09064946" /><Relationship Type="http://schemas.openxmlformats.org/officeDocument/2006/relationships/theme" Target="/ppt/slideMasters/theme/theme1.xml" Id="Rfd059d404d2d4a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fa43dc090649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d8f9e81b340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2f15c65e440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8b3fe0e4841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5530433964a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f51414dec44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41fbba3df42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ece67fdf944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NØRSTEBØ &amp; SØNN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NØRSTEBØ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NØRSTEBØ &amp; SØNN AS ble etablert [år] og holder til i Uvdal.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NØRSTEBØ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NØRSTEBØ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NØRSTEBØ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54 783 892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−113 913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−821 817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7 093 938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34 035 837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NØRSTEBØ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NØRSTEBØ AS  –  90,2 %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NØRSTEBØ OLE VEGAR S  –  9,8 %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NØRSTEBØ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Uvdalsvegen 1798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3632 Uvdal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977 046 572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NØRSTEBØ &amp; SØNN AS</a:t>
            </a:r>
          </a:p>
        </p:txBody>
      </p:sp>
    </p:spTree>
  </p:cSld>
  <p:clrMapOvr>
    <a:masterClrMapping xmlns:a="http://schemas.openxmlformats.org/drawingml/2006/main"/>
  </p:clrMapOvr>
</p:sld>
</file>