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869bfae9ab4b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747922e44c4b5b"/>
  </p:sldMasterIdLst>
  <p:sldIdLst>
    <p:sldId xmlns:r="http://schemas.openxmlformats.org/officeDocument/2006/relationships" id="256" r:id="Rc48d9c80e13f45c0"/>
    <p:sldId xmlns:r="http://schemas.openxmlformats.org/officeDocument/2006/relationships" id="257" r:id="R45079dbcc5ab4195"/>
    <p:sldId xmlns:r="http://schemas.openxmlformats.org/officeDocument/2006/relationships" id="258" r:id="Rff7cccd680954788"/>
    <p:sldId xmlns:r="http://schemas.openxmlformats.org/officeDocument/2006/relationships" id="259" r:id="R144ac5fa5bf34b30"/>
    <p:sldId xmlns:r="http://schemas.openxmlformats.org/officeDocument/2006/relationships" id="260" r:id="Re0f2449c1c1a41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47922e44c4b5b" /><Relationship Type="http://schemas.openxmlformats.org/officeDocument/2006/relationships/slide" Target="/ppt/slides/slide1.xml" Id="Rc48d9c80e13f45c0" /><Relationship Type="http://schemas.openxmlformats.org/officeDocument/2006/relationships/slide" Target="/ppt/slides/slide2.xml" Id="R45079dbcc5ab4195" /><Relationship Type="http://schemas.openxmlformats.org/officeDocument/2006/relationships/slide" Target="/ppt/slides/slide3.xml" Id="Rff7cccd680954788" /><Relationship Type="http://schemas.openxmlformats.org/officeDocument/2006/relationships/slide" Target="/ppt/slides/slide4.xml" Id="R144ac5fa5bf34b30" /><Relationship Type="http://schemas.openxmlformats.org/officeDocument/2006/relationships/slide" Target="/ppt/slides/slide5.xml" Id="Re0f2449c1c1a41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043039ff745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93db2c15241ba" /><Relationship Type="http://schemas.openxmlformats.org/officeDocument/2006/relationships/theme" Target="/ppt/slideMasters/theme/theme1.xml" Id="Rdb04f135fe664f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893db2c15241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1539a645449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bddfd9bab49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19662d61b46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6de0358c242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d2235e9ca4a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SPARDENTAL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SPARDENTAL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977 046 467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SPARDENTAL AS</a:t>
            </a:r>
          </a:p>
        </p:txBody>
      </p:sp>
    </p:spTree>
  </p:cSld>
  <p:clrMapOvr>
    <a:masterClrMapping xmlns:a="http://schemas.openxmlformats.org/drawingml/2006/main"/>
  </p:clrMapOvr>
</p:sld>
</file>