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5f4d82fb948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72c0e5a6f7464b"/>
  </p:sldMasterIdLst>
  <p:sldIdLst>
    <p:sldId xmlns:r="http://schemas.openxmlformats.org/officeDocument/2006/relationships" id="256" r:id="Rcaf4075f5e7a432b"/>
    <p:sldId xmlns:r="http://schemas.openxmlformats.org/officeDocument/2006/relationships" id="257" r:id="R34d1838f3f824de4"/>
    <p:sldId xmlns:r="http://schemas.openxmlformats.org/officeDocument/2006/relationships" id="258" r:id="R39e0900e6b774a6f"/>
    <p:sldId xmlns:r="http://schemas.openxmlformats.org/officeDocument/2006/relationships" id="259" r:id="R6c01d6a5ec094ea9"/>
    <p:sldId xmlns:r="http://schemas.openxmlformats.org/officeDocument/2006/relationships" id="260" r:id="R782a9990256a46a5"/>
    <p:sldId xmlns:r="http://schemas.openxmlformats.org/officeDocument/2006/relationships" id="261" r:id="Rfc66710ba4d24e50"/>
    <p:sldId xmlns:r="http://schemas.openxmlformats.org/officeDocument/2006/relationships" id="262" r:id="Rafa1eb2645e8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2c0e5a6f7464b" /><Relationship Type="http://schemas.openxmlformats.org/officeDocument/2006/relationships/slide" Target="/ppt/slides/slide1.xml" Id="Rcaf4075f5e7a432b" /><Relationship Type="http://schemas.openxmlformats.org/officeDocument/2006/relationships/slide" Target="/ppt/slides/slide2.xml" Id="R34d1838f3f824de4" /><Relationship Type="http://schemas.openxmlformats.org/officeDocument/2006/relationships/slide" Target="/ppt/slides/slide3.xml" Id="R39e0900e6b774a6f" /><Relationship Type="http://schemas.openxmlformats.org/officeDocument/2006/relationships/slide" Target="/ppt/slides/slide4.xml" Id="R6c01d6a5ec094ea9" /><Relationship Type="http://schemas.openxmlformats.org/officeDocument/2006/relationships/slide" Target="/ppt/slides/slide5.xml" Id="R782a9990256a46a5" /><Relationship Type="http://schemas.openxmlformats.org/officeDocument/2006/relationships/slide" Target="/ppt/slides/slide6.xml" Id="Rfc66710ba4d24e50" /><Relationship Type="http://schemas.openxmlformats.org/officeDocument/2006/relationships/slide" Target="/ppt/slides/slide7.xml" Id="Rafa1eb2645e8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6465626484b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7aabf8c9b49c6" /><Relationship Type="http://schemas.openxmlformats.org/officeDocument/2006/relationships/theme" Target="/ppt/slideMasters/theme/theme1.xml" Id="R8aee09faf56c49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7aabf8c9b49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95c1b3db643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a11c25cea41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27193b2b64c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def0089954f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83d13f2984b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1ee93d3744b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1666def9b46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AS ble etablert [år] og holder til i Drivdalen.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10 857 044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10 859 804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SÆTEREN SIVERT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Sæterfjellvegen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7345 Drivdalen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sivert.saeteren@oppdal.com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977 045 746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AS</a:t>
            </a:r>
          </a:p>
        </p:txBody>
      </p:sp>
    </p:spTree>
  </p:cSld>
  <p:clrMapOvr>
    <a:masterClrMapping xmlns:a="http://schemas.openxmlformats.org/drawingml/2006/main"/>
  </p:clrMapOvr>
</p:sld>
</file>