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26ec2d97d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82d359d504b4d"/>
  </p:sldMasterIdLst>
  <p:sldIdLst>
    <p:sldId xmlns:r="http://schemas.openxmlformats.org/officeDocument/2006/relationships" id="256" r:id="R67b31602dc044660"/>
    <p:sldId xmlns:r="http://schemas.openxmlformats.org/officeDocument/2006/relationships" id="257" r:id="R98df8df881514e20"/>
    <p:sldId xmlns:r="http://schemas.openxmlformats.org/officeDocument/2006/relationships" id="258" r:id="R33e70a2e3ccc4d55"/>
    <p:sldId xmlns:r="http://schemas.openxmlformats.org/officeDocument/2006/relationships" id="259" r:id="Rf9a7d64e4ab2420a"/>
    <p:sldId xmlns:r="http://schemas.openxmlformats.org/officeDocument/2006/relationships" id="260" r:id="R15e626a082634ce9"/>
    <p:sldId xmlns:r="http://schemas.openxmlformats.org/officeDocument/2006/relationships" id="261" r:id="R2f70f0a15bea4c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82d359d504b4d" /><Relationship Type="http://schemas.openxmlformats.org/officeDocument/2006/relationships/slide" Target="/ppt/slides/slide1.xml" Id="R67b31602dc044660" /><Relationship Type="http://schemas.openxmlformats.org/officeDocument/2006/relationships/slide" Target="/ppt/slides/slide2.xml" Id="R98df8df881514e20" /><Relationship Type="http://schemas.openxmlformats.org/officeDocument/2006/relationships/slide" Target="/ppt/slides/slide3.xml" Id="R33e70a2e3ccc4d55" /><Relationship Type="http://schemas.openxmlformats.org/officeDocument/2006/relationships/slide" Target="/ppt/slides/slide4.xml" Id="Rf9a7d64e4ab2420a" /><Relationship Type="http://schemas.openxmlformats.org/officeDocument/2006/relationships/slide" Target="/ppt/slides/slide5.xml" Id="R15e626a082634ce9" /><Relationship Type="http://schemas.openxmlformats.org/officeDocument/2006/relationships/slide" Target="/ppt/slides/slide6.xml" Id="R2f70f0a15bea4c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996fa0290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9ab715e84475d" /><Relationship Type="http://schemas.openxmlformats.org/officeDocument/2006/relationships/theme" Target="/ppt/slideMasters/theme/theme1.xml" Id="R6170cd0d53d74e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29ab715e8447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0e4f313b4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34d37894742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8252248e40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9d0b8eb96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d495490214e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835aa2595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VESTLIA RESORT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VESTLIA RESORT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215 674 231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4 379 008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4 100 305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9 443 195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71 957 719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Bakkestølvegen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mail@vestlia.no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VESTLIA RESORT AS</a:t>
            </a:r>
          </a:p>
        </p:txBody>
      </p:sp>
    </p:spTree>
  </p:cSld>
  <p:clrMapOvr>
    <a:masterClrMapping xmlns:a="http://schemas.openxmlformats.org/drawingml/2006/main"/>
  </p:clrMapOvr>
</p:sld>
</file>