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4427dc7886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4c069bdbea4fe2"/>
  </p:sldMasterIdLst>
  <p:sldIdLst>
    <p:sldId xmlns:r="http://schemas.openxmlformats.org/officeDocument/2006/relationships" id="256" r:id="Re8e88aadc9db483c"/>
    <p:sldId xmlns:r="http://schemas.openxmlformats.org/officeDocument/2006/relationships" id="257" r:id="R97456e2161f7446f"/>
    <p:sldId xmlns:r="http://schemas.openxmlformats.org/officeDocument/2006/relationships" id="258" r:id="Ra1f3d48ca1304e31"/>
    <p:sldId xmlns:r="http://schemas.openxmlformats.org/officeDocument/2006/relationships" id="259" r:id="Raf719082fbb04df9"/>
    <p:sldId xmlns:r="http://schemas.openxmlformats.org/officeDocument/2006/relationships" id="260" r:id="R6b63a7f55eef4f53"/>
    <p:sldId xmlns:r="http://schemas.openxmlformats.org/officeDocument/2006/relationships" id="261" r:id="R6a9a9780911a4b17"/>
    <p:sldId xmlns:r="http://schemas.openxmlformats.org/officeDocument/2006/relationships" id="262" r:id="R2df73040dc7046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c069bdbea4fe2" /><Relationship Type="http://schemas.openxmlformats.org/officeDocument/2006/relationships/slide" Target="/ppt/slides/slide1.xml" Id="Re8e88aadc9db483c" /><Relationship Type="http://schemas.openxmlformats.org/officeDocument/2006/relationships/slide" Target="/ppt/slides/slide2.xml" Id="R97456e2161f7446f" /><Relationship Type="http://schemas.openxmlformats.org/officeDocument/2006/relationships/slide" Target="/ppt/slides/slide3.xml" Id="Ra1f3d48ca1304e31" /><Relationship Type="http://schemas.openxmlformats.org/officeDocument/2006/relationships/slide" Target="/ppt/slides/slide4.xml" Id="Raf719082fbb04df9" /><Relationship Type="http://schemas.openxmlformats.org/officeDocument/2006/relationships/slide" Target="/ppt/slides/slide5.xml" Id="R6b63a7f55eef4f53" /><Relationship Type="http://schemas.openxmlformats.org/officeDocument/2006/relationships/slide" Target="/ppt/slides/slide6.xml" Id="R6a9a9780911a4b17" /><Relationship Type="http://schemas.openxmlformats.org/officeDocument/2006/relationships/slide" Target="/ppt/slides/slide7.xml" Id="R2df73040dc7046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724fa606540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afbe63eda4812" /><Relationship Type="http://schemas.openxmlformats.org/officeDocument/2006/relationships/theme" Target="/ppt/slideMasters/theme/theme1.xml" Id="R75dee36c8563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5afbe63eda48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1f9ea14bd43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c78faa9cd4e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c67fff07d41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d5e7dae26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c204e2d274f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8664d3cc846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35b64fd3345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ATHOS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ATHOS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−249 972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720 258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9 182 648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9 210 962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HARRIS-CHRISTENSEN ELI 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HARRIS-CHRISTENSEN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42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977 042 410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ATHOS AS</a:t>
            </a:r>
          </a:p>
        </p:txBody>
      </p:sp>
    </p:spTree>
  </p:cSld>
  <p:clrMapOvr>
    <a:masterClrMapping xmlns:a="http://schemas.openxmlformats.org/drawingml/2006/main"/>
  </p:clrMapOvr>
</p:sld>
</file>