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d549caa52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eaa8c8b994484"/>
  </p:sldMasterIdLst>
  <p:sldIdLst>
    <p:sldId xmlns:r="http://schemas.openxmlformats.org/officeDocument/2006/relationships" id="256" r:id="R1f8335831b5943a9"/>
    <p:sldId xmlns:r="http://schemas.openxmlformats.org/officeDocument/2006/relationships" id="257" r:id="R0a5204e493494fb6"/>
    <p:sldId xmlns:r="http://schemas.openxmlformats.org/officeDocument/2006/relationships" id="258" r:id="Rb6038b22de894a75"/>
    <p:sldId xmlns:r="http://schemas.openxmlformats.org/officeDocument/2006/relationships" id="259" r:id="R5a275d86446842f0"/>
    <p:sldId xmlns:r="http://schemas.openxmlformats.org/officeDocument/2006/relationships" id="260" r:id="R0c9b426b7de54371"/>
    <p:sldId xmlns:r="http://schemas.openxmlformats.org/officeDocument/2006/relationships" id="261" r:id="R625e8ad5819b46c8"/>
    <p:sldId xmlns:r="http://schemas.openxmlformats.org/officeDocument/2006/relationships" id="262" r:id="R11d52f2266fd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eaa8c8b994484" /><Relationship Type="http://schemas.openxmlformats.org/officeDocument/2006/relationships/slide" Target="/ppt/slides/slide1.xml" Id="R1f8335831b5943a9" /><Relationship Type="http://schemas.openxmlformats.org/officeDocument/2006/relationships/slide" Target="/ppt/slides/slide2.xml" Id="R0a5204e493494fb6" /><Relationship Type="http://schemas.openxmlformats.org/officeDocument/2006/relationships/slide" Target="/ppt/slides/slide3.xml" Id="Rb6038b22de894a75" /><Relationship Type="http://schemas.openxmlformats.org/officeDocument/2006/relationships/slide" Target="/ppt/slides/slide4.xml" Id="R5a275d86446842f0" /><Relationship Type="http://schemas.openxmlformats.org/officeDocument/2006/relationships/slide" Target="/ppt/slides/slide5.xml" Id="R0c9b426b7de54371" /><Relationship Type="http://schemas.openxmlformats.org/officeDocument/2006/relationships/slide" Target="/ppt/slides/slide6.xml" Id="R625e8ad5819b46c8" /><Relationship Type="http://schemas.openxmlformats.org/officeDocument/2006/relationships/slide" Target="/ppt/slides/slide7.xml" Id="R11d52f2266fd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0666f6ac7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8f6426fc4fa7" /><Relationship Type="http://schemas.openxmlformats.org/officeDocument/2006/relationships/theme" Target="/ppt/slideMasters/theme/theme1.xml" Id="R7b85e3f52610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e8f6426fc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af4a8f24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4b433341c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70aa50deb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9610c5623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c939f6e6b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976c5553546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21a39fa2f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BLIX AS ble etablert [år] og holder til i Espa.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32 243 833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57 790 808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HULBAK OTTO KONRAD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Budalsvegen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2338 Espa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88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977 041 996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 AS</a:t>
            </a:r>
          </a:p>
        </p:txBody>
      </p:sp>
    </p:spTree>
  </p:cSld>
  <p:clrMapOvr>
    <a:masterClrMapping xmlns:a="http://schemas.openxmlformats.org/drawingml/2006/main"/>
  </p:clrMapOvr>
</p:sld>
</file>