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6e4907c44e46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57239b3ea40da"/>
  </p:sldMasterIdLst>
  <p:sldIdLst>
    <p:sldId xmlns:r="http://schemas.openxmlformats.org/officeDocument/2006/relationships" id="256" r:id="R0591981d4a534d02"/>
    <p:sldId xmlns:r="http://schemas.openxmlformats.org/officeDocument/2006/relationships" id="257" r:id="Rd1b68a05b38d48f3"/>
    <p:sldId xmlns:r="http://schemas.openxmlformats.org/officeDocument/2006/relationships" id="258" r:id="Rd776fa1284f6458a"/>
    <p:sldId xmlns:r="http://schemas.openxmlformats.org/officeDocument/2006/relationships" id="259" r:id="R3048792e8c7c4f41"/>
    <p:sldId xmlns:r="http://schemas.openxmlformats.org/officeDocument/2006/relationships" id="260" r:id="Rb29efa9fbe224dc0"/>
    <p:sldId xmlns:r="http://schemas.openxmlformats.org/officeDocument/2006/relationships" id="261" r:id="R8a7084852df948bb"/>
    <p:sldId xmlns:r="http://schemas.openxmlformats.org/officeDocument/2006/relationships" id="262" r:id="R60a7d6c7a09044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57239b3ea40da" /><Relationship Type="http://schemas.openxmlformats.org/officeDocument/2006/relationships/slide" Target="/ppt/slides/slide1.xml" Id="R0591981d4a534d02" /><Relationship Type="http://schemas.openxmlformats.org/officeDocument/2006/relationships/slide" Target="/ppt/slides/slide2.xml" Id="Rd1b68a05b38d48f3" /><Relationship Type="http://schemas.openxmlformats.org/officeDocument/2006/relationships/slide" Target="/ppt/slides/slide3.xml" Id="Rd776fa1284f6458a" /><Relationship Type="http://schemas.openxmlformats.org/officeDocument/2006/relationships/slide" Target="/ppt/slides/slide4.xml" Id="R3048792e8c7c4f41" /><Relationship Type="http://schemas.openxmlformats.org/officeDocument/2006/relationships/slide" Target="/ppt/slides/slide5.xml" Id="Rb29efa9fbe224dc0" /><Relationship Type="http://schemas.openxmlformats.org/officeDocument/2006/relationships/slide" Target="/ppt/slides/slide6.xml" Id="R8a7084852df948bb" /><Relationship Type="http://schemas.openxmlformats.org/officeDocument/2006/relationships/slide" Target="/ppt/slides/slide7.xml" Id="R60a7d6c7a09044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dcb80768f47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4408573664947" /><Relationship Type="http://schemas.openxmlformats.org/officeDocument/2006/relationships/theme" Target="/ppt/slideMasters/theme/theme1.xml" Id="R667d625209e8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f440857366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9e5fcadaf43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416c6d98645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6bd3803104b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0ede84687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01e279cd642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31255cc2a4a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f1d39eb46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VÅLERVEIEN 229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VÅLERVEIEN 229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VÅLERVEIEN 229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VÅLERVEIEN 229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VÅLERVEIEN 229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VÅLERVEIEN 229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22 611 025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414 394 542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450 615 979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VÅLERVEIEN 229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THORSTENSEN  –  75,4 %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THORSTENSEN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THORSTENSEN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THORSTENSEN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VÅLERVEIEN 229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Thorstensen, Olav Selvaags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64 44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977 041 201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VÅLERVEIEN 229 AS</a:t>
            </a:r>
          </a:p>
        </p:txBody>
      </p:sp>
    </p:spTree>
  </p:cSld>
  <p:clrMapOvr>
    <a:masterClrMapping xmlns:a="http://schemas.openxmlformats.org/drawingml/2006/main"/>
  </p:clrMapOvr>
</p:sld>
</file>