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a34cb6ef241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11eb5ebf124a64"/>
  </p:sldMasterIdLst>
  <p:sldIdLst>
    <p:sldId xmlns:r="http://schemas.openxmlformats.org/officeDocument/2006/relationships" id="256" r:id="Ra1d69ce961cf4f88"/>
    <p:sldId xmlns:r="http://schemas.openxmlformats.org/officeDocument/2006/relationships" id="257" r:id="R99a2b739c2894c06"/>
    <p:sldId xmlns:r="http://schemas.openxmlformats.org/officeDocument/2006/relationships" id="258" r:id="R93c4db15921a4807"/>
    <p:sldId xmlns:r="http://schemas.openxmlformats.org/officeDocument/2006/relationships" id="259" r:id="R6048e9fd45584133"/>
    <p:sldId xmlns:r="http://schemas.openxmlformats.org/officeDocument/2006/relationships" id="260" r:id="R9cf20e9fae754d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1eb5ebf124a64" /><Relationship Type="http://schemas.openxmlformats.org/officeDocument/2006/relationships/slide" Target="/ppt/slides/slide1.xml" Id="Ra1d69ce961cf4f88" /><Relationship Type="http://schemas.openxmlformats.org/officeDocument/2006/relationships/slide" Target="/ppt/slides/slide2.xml" Id="R99a2b739c2894c06" /><Relationship Type="http://schemas.openxmlformats.org/officeDocument/2006/relationships/slide" Target="/ppt/slides/slide3.xml" Id="R93c4db15921a4807" /><Relationship Type="http://schemas.openxmlformats.org/officeDocument/2006/relationships/slide" Target="/ppt/slides/slide4.xml" Id="R6048e9fd45584133" /><Relationship Type="http://schemas.openxmlformats.org/officeDocument/2006/relationships/slide" Target="/ppt/slides/slide5.xml" Id="R9cf20e9fae754d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90c48aa4845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76a956427428d" /><Relationship Type="http://schemas.openxmlformats.org/officeDocument/2006/relationships/theme" Target="/ppt/slideMasters/theme/theme1.xml" Id="R29c5c4587ba647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76a95642742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cd40376a948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54dd64fa341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924fdf20741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4ee991aec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40a3c432946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BERGE 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BERGE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BERGE BILVERKSTED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BERGE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BERGE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BERGE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977 041 023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BERGE BILVERKSTED AS</a:t>
            </a:r>
          </a:p>
        </p:txBody>
      </p:sp>
    </p:spTree>
  </p:cSld>
  <p:clrMapOvr>
    <a:masterClrMapping xmlns:a="http://schemas.openxmlformats.org/drawingml/2006/main"/>
  </p:clrMapOvr>
</p:sld>
</file>