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a0233b15c24f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00eb575c334fb3"/>
  </p:sldMasterIdLst>
  <p:sldIdLst>
    <p:sldId xmlns:r="http://schemas.openxmlformats.org/officeDocument/2006/relationships" id="256" r:id="Rf2d64030e2c34c03"/>
    <p:sldId xmlns:r="http://schemas.openxmlformats.org/officeDocument/2006/relationships" id="257" r:id="R47fa5fc96d014e36"/>
    <p:sldId xmlns:r="http://schemas.openxmlformats.org/officeDocument/2006/relationships" id="258" r:id="R4ff4783e9ec948c5"/>
    <p:sldId xmlns:r="http://schemas.openxmlformats.org/officeDocument/2006/relationships" id="259" r:id="R31d22499bc564499"/>
    <p:sldId xmlns:r="http://schemas.openxmlformats.org/officeDocument/2006/relationships" id="260" r:id="Rf1772fddadb8481e"/>
    <p:sldId xmlns:r="http://schemas.openxmlformats.org/officeDocument/2006/relationships" id="261" r:id="R662884412ce641d8"/>
    <p:sldId xmlns:r="http://schemas.openxmlformats.org/officeDocument/2006/relationships" id="262" r:id="R6a279808ff3e4d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0eb575c334fb3" /><Relationship Type="http://schemas.openxmlformats.org/officeDocument/2006/relationships/slide" Target="/ppt/slides/slide1.xml" Id="Rf2d64030e2c34c03" /><Relationship Type="http://schemas.openxmlformats.org/officeDocument/2006/relationships/slide" Target="/ppt/slides/slide2.xml" Id="R47fa5fc96d014e36" /><Relationship Type="http://schemas.openxmlformats.org/officeDocument/2006/relationships/slide" Target="/ppt/slides/slide3.xml" Id="R4ff4783e9ec948c5" /><Relationship Type="http://schemas.openxmlformats.org/officeDocument/2006/relationships/slide" Target="/ppt/slides/slide4.xml" Id="R31d22499bc564499" /><Relationship Type="http://schemas.openxmlformats.org/officeDocument/2006/relationships/slide" Target="/ppt/slides/slide5.xml" Id="Rf1772fddadb8481e" /><Relationship Type="http://schemas.openxmlformats.org/officeDocument/2006/relationships/slide" Target="/ppt/slides/slide6.xml" Id="R662884412ce641d8" /><Relationship Type="http://schemas.openxmlformats.org/officeDocument/2006/relationships/slide" Target="/ppt/slides/slide7.xml" Id="R6a279808ff3e4d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90ce9f992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83bef59b84aeb" /><Relationship Type="http://schemas.openxmlformats.org/officeDocument/2006/relationships/theme" Target="/ppt/slideMasters/theme/theme1.xml" Id="R734ed155965a4e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083bef59b84a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ed63a22f64a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63004dd44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263b054fc48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83274bb9d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a135709c448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1a570feb14c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2ea3ce1c041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PEHO-INVEST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PEHO-INVEST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PEHO-INVEST AS ble etablert [år] og holder til i Eiksmarka.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PEHO-INVEST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PEHO-INVEST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PEHO-INVEST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141 327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PEHO-INVEST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SILVA HENRIETTE HOLTH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PEHO-INVEST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Henriette Holth Silva, Møllebakken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1359 Eiksmarka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14 46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977 040 779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PEHO-INVEST AS</a:t>
            </a:r>
          </a:p>
        </p:txBody>
      </p:sp>
    </p:spTree>
  </p:cSld>
  <p:clrMapOvr>
    <a:masterClrMapping xmlns:a="http://schemas.openxmlformats.org/drawingml/2006/main"/>
  </p:clrMapOvr>
</p:sld>
</file>