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30bd55dc24f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7d6fd26524008"/>
  </p:sldMasterIdLst>
  <p:sldIdLst>
    <p:sldId xmlns:r="http://schemas.openxmlformats.org/officeDocument/2006/relationships" id="256" r:id="R7ce9004b9c6e483a"/>
    <p:sldId xmlns:r="http://schemas.openxmlformats.org/officeDocument/2006/relationships" id="257" r:id="R751af30204314917"/>
    <p:sldId xmlns:r="http://schemas.openxmlformats.org/officeDocument/2006/relationships" id="258" r:id="R84738a76755047bb"/>
    <p:sldId xmlns:r="http://schemas.openxmlformats.org/officeDocument/2006/relationships" id="259" r:id="Rb0a7755732d8484b"/>
    <p:sldId xmlns:r="http://schemas.openxmlformats.org/officeDocument/2006/relationships" id="260" r:id="Re3a2d958146f4ade"/>
    <p:sldId xmlns:r="http://schemas.openxmlformats.org/officeDocument/2006/relationships" id="261" r:id="R2baa7d8bc46e432d"/>
    <p:sldId xmlns:r="http://schemas.openxmlformats.org/officeDocument/2006/relationships" id="262" r:id="R499fa72cf1ff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7d6fd26524008" /><Relationship Type="http://schemas.openxmlformats.org/officeDocument/2006/relationships/slide" Target="/ppt/slides/slide1.xml" Id="R7ce9004b9c6e483a" /><Relationship Type="http://schemas.openxmlformats.org/officeDocument/2006/relationships/slide" Target="/ppt/slides/slide2.xml" Id="R751af30204314917" /><Relationship Type="http://schemas.openxmlformats.org/officeDocument/2006/relationships/slide" Target="/ppt/slides/slide3.xml" Id="R84738a76755047bb" /><Relationship Type="http://schemas.openxmlformats.org/officeDocument/2006/relationships/slide" Target="/ppt/slides/slide4.xml" Id="Rb0a7755732d8484b" /><Relationship Type="http://schemas.openxmlformats.org/officeDocument/2006/relationships/slide" Target="/ppt/slides/slide5.xml" Id="Re3a2d958146f4ade" /><Relationship Type="http://schemas.openxmlformats.org/officeDocument/2006/relationships/slide" Target="/ppt/slides/slide6.xml" Id="R2baa7d8bc46e432d" /><Relationship Type="http://schemas.openxmlformats.org/officeDocument/2006/relationships/slide" Target="/ppt/slides/slide7.xml" Id="R499fa72cf1ff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69e475dea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d451e83614c28" /><Relationship Type="http://schemas.openxmlformats.org/officeDocument/2006/relationships/theme" Target="/ppt/slideMasters/theme/theme1.xml" Id="Rd08110101aca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bd451e83614c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83b652444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0a3b5ed764a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b03b3ac7c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12902b8a8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0b6853c0c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ca9e4de7d40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b90cfb5c949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MONDI MOSS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MONDI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MONDI MOSS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MONDI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MONDI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MONDI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10 760 430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1 386 088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2 947 131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6 158 318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MONDI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FRANTSCHACH PACKAGING 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MONDI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Rådmann Siras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henning.talgoe@mondigroup.com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977 037 875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MONDI MOSS AS</a:t>
            </a:r>
          </a:p>
        </p:txBody>
      </p:sp>
    </p:spTree>
  </p:cSld>
  <p:clrMapOvr>
    <a:masterClrMapping xmlns:a="http://schemas.openxmlformats.org/drawingml/2006/main"/>
  </p:clrMapOvr>
</p:sld>
</file>