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6a6d41cf8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efcd4f92e4a9b"/>
  </p:sldMasterIdLst>
  <p:sldIdLst>
    <p:sldId xmlns:r="http://schemas.openxmlformats.org/officeDocument/2006/relationships" id="256" r:id="R4fade1d3734c4084"/>
    <p:sldId xmlns:r="http://schemas.openxmlformats.org/officeDocument/2006/relationships" id="257" r:id="R5a99d16c77e0499f"/>
    <p:sldId xmlns:r="http://schemas.openxmlformats.org/officeDocument/2006/relationships" id="258" r:id="R81d1af8d396d4cd6"/>
    <p:sldId xmlns:r="http://schemas.openxmlformats.org/officeDocument/2006/relationships" id="259" r:id="Rc33199ca00a6499f"/>
    <p:sldId xmlns:r="http://schemas.openxmlformats.org/officeDocument/2006/relationships" id="260" r:id="R3e2fdeca888f4e2f"/>
    <p:sldId xmlns:r="http://schemas.openxmlformats.org/officeDocument/2006/relationships" id="261" r:id="R07b782063a934b9d"/>
    <p:sldId xmlns:r="http://schemas.openxmlformats.org/officeDocument/2006/relationships" id="262" r:id="R85fef4801ad0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efcd4f92e4a9b" /><Relationship Type="http://schemas.openxmlformats.org/officeDocument/2006/relationships/slide" Target="/ppt/slides/slide1.xml" Id="R4fade1d3734c4084" /><Relationship Type="http://schemas.openxmlformats.org/officeDocument/2006/relationships/slide" Target="/ppt/slides/slide2.xml" Id="R5a99d16c77e0499f" /><Relationship Type="http://schemas.openxmlformats.org/officeDocument/2006/relationships/slide" Target="/ppt/slides/slide3.xml" Id="R81d1af8d396d4cd6" /><Relationship Type="http://schemas.openxmlformats.org/officeDocument/2006/relationships/slide" Target="/ppt/slides/slide4.xml" Id="Rc33199ca00a6499f" /><Relationship Type="http://schemas.openxmlformats.org/officeDocument/2006/relationships/slide" Target="/ppt/slides/slide5.xml" Id="R3e2fdeca888f4e2f" /><Relationship Type="http://schemas.openxmlformats.org/officeDocument/2006/relationships/slide" Target="/ppt/slides/slide6.xml" Id="R07b782063a934b9d" /><Relationship Type="http://schemas.openxmlformats.org/officeDocument/2006/relationships/slide" Target="/ppt/slides/slide7.xml" Id="R85fef4801ad0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6299f4a8c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4518560f7447e" /><Relationship Type="http://schemas.openxmlformats.org/officeDocument/2006/relationships/theme" Target="/ppt/slideMasters/theme/theme1.xml" Id="R9c7e7a4b9169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4518560f7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f64b5601a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ff347d53d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07810db5743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0734772df4f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e5ccf1402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fd927dd5148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e927e1c24a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BETTER BUSINESS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BETTER BUSINESS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45 489 656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2 165 874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15 991 579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IDUN RETAIL SERVICES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Buråsen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post@pegasus-kontroll.no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www.pegasus.no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977 034 116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BETTER BUSINESS AS</a:t>
            </a:r>
          </a:p>
        </p:txBody>
      </p:sp>
    </p:spTree>
  </p:cSld>
  <p:clrMapOvr>
    <a:masterClrMapping xmlns:a="http://schemas.openxmlformats.org/drawingml/2006/main"/>
  </p:clrMapOvr>
</p:sld>
</file>