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83bc938cc543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4743485971475a"/>
  </p:sldMasterIdLst>
  <p:sldIdLst>
    <p:sldId xmlns:r="http://schemas.openxmlformats.org/officeDocument/2006/relationships" id="256" r:id="R7c3cf86f9daf439a"/>
    <p:sldId xmlns:r="http://schemas.openxmlformats.org/officeDocument/2006/relationships" id="257" r:id="Rc7c590626e174198"/>
    <p:sldId xmlns:r="http://schemas.openxmlformats.org/officeDocument/2006/relationships" id="258" r:id="Re91debb8d59f4abc"/>
    <p:sldId xmlns:r="http://schemas.openxmlformats.org/officeDocument/2006/relationships" id="259" r:id="R13124e56c21b4ef8"/>
    <p:sldId xmlns:r="http://schemas.openxmlformats.org/officeDocument/2006/relationships" id="260" r:id="Rc9120b18e42b49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743485971475a" /><Relationship Type="http://schemas.openxmlformats.org/officeDocument/2006/relationships/slide" Target="/ppt/slides/slide1.xml" Id="R7c3cf86f9daf439a" /><Relationship Type="http://schemas.openxmlformats.org/officeDocument/2006/relationships/slide" Target="/ppt/slides/slide2.xml" Id="Rc7c590626e174198" /><Relationship Type="http://schemas.openxmlformats.org/officeDocument/2006/relationships/slide" Target="/ppt/slides/slide3.xml" Id="Re91debb8d59f4abc" /><Relationship Type="http://schemas.openxmlformats.org/officeDocument/2006/relationships/slide" Target="/ppt/slides/slide4.xml" Id="R13124e56c21b4ef8" /><Relationship Type="http://schemas.openxmlformats.org/officeDocument/2006/relationships/slide" Target="/ppt/slides/slide5.xml" Id="Rc9120b18e42b49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8a166ee2a48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0a5646fb74210" /><Relationship Type="http://schemas.openxmlformats.org/officeDocument/2006/relationships/theme" Target="/ppt/slideMasters/theme/theme1.xml" Id="R6a893614d0ea45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70a5646fb742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c161769da4c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3597a4ebf45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34418888e4d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a8431f1bb44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04e3b3db14f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SVEISEINSPEKSJON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SVEISEINSPEKSJON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SVEISEINSPEKSJON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SVEISEINSPEKSJON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SVEISEINSPEKSJON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SVEISEINSPEKSJON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977 033 616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SVEISEINSPEKSJON AS</a:t>
            </a:r>
          </a:p>
        </p:txBody>
      </p:sp>
    </p:spTree>
  </p:cSld>
  <p:clrMapOvr>
    <a:masterClrMapping xmlns:a="http://schemas.openxmlformats.org/drawingml/2006/main"/>
  </p:clrMapOvr>
</p:sld>
</file>