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b1802f60bd34f8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36da377a7314924"/>
  </p:sldMasterIdLst>
  <p:sldIdLst>
    <p:sldId xmlns:r="http://schemas.openxmlformats.org/officeDocument/2006/relationships" id="256" r:id="R0b90fe4c08dd4965"/>
    <p:sldId xmlns:r="http://schemas.openxmlformats.org/officeDocument/2006/relationships" id="257" r:id="Rc86f393d41bb4c59"/>
    <p:sldId xmlns:r="http://schemas.openxmlformats.org/officeDocument/2006/relationships" id="258" r:id="Rb7c1d0de344d40e3"/>
    <p:sldId xmlns:r="http://schemas.openxmlformats.org/officeDocument/2006/relationships" id="259" r:id="Rc9bbf8ef24934503"/>
    <p:sldId xmlns:r="http://schemas.openxmlformats.org/officeDocument/2006/relationships" id="260" r:id="R4fc0ab3abb0c43d7"/>
    <p:sldId xmlns:r="http://schemas.openxmlformats.org/officeDocument/2006/relationships" id="261" r:id="Rc0b45d468add4e4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36da377a7314924" /><Relationship Type="http://schemas.openxmlformats.org/officeDocument/2006/relationships/slide" Target="/ppt/slides/slide1.xml" Id="R0b90fe4c08dd4965" /><Relationship Type="http://schemas.openxmlformats.org/officeDocument/2006/relationships/slide" Target="/ppt/slides/slide2.xml" Id="Rc86f393d41bb4c59" /><Relationship Type="http://schemas.openxmlformats.org/officeDocument/2006/relationships/slide" Target="/ppt/slides/slide3.xml" Id="Rb7c1d0de344d40e3" /><Relationship Type="http://schemas.openxmlformats.org/officeDocument/2006/relationships/slide" Target="/ppt/slides/slide4.xml" Id="Rc9bbf8ef24934503" /><Relationship Type="http://schemas.openxmlformats.org/officeDocument/2006/relationships/slide" Target="/ppt/slides/slide5.xml" Id="R4fc0ab3abb0c43d7" /><Relationship Type="http://schemas.openxmlformats.org/officeDocument/2006/relationships/slide" Target="/ppt/slides/slide6.xml" Id="Rc0b45d468add4e4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c7dcff4c6104ff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9fb720820e407f" /><Relationship Type="http://schemas.openxmlformats.org/officeDocument/2006/relationships/theme" Target="/ppt/slideMasters/theme/theme1.xml" Id="R5077a5c1062b4ab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49fb720820e407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778811a8224ce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ba13ad00e742f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32a0d25b4a44c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83126b21b440a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ff88a0da9e494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b24ad7b194463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ROSTAD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ROSTAD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2019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134 584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977 030 897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ROSTAD AS</a:t>
            </a:r>
          </a:p>
        </p:txBody>
      </p:sp>
    </p:spTree>
  </p:cSld>
  <p:clrMapOvr>
    <a:masterClrMapping xmlns:a="http://schemas.openxmlformats.org/drawingml/2006/main"/>
  </p:clrMapOvr>
</p:sld>
</file>