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b4edd9ead740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f0eac3219046b7"/>
  </p:sldMasterIdLst>
  <p:sldIdLst>
    <p:sldId xmlns:r="http://schemas.openxmlformats.org/officeDocument/2006/relationships" id="256" r:id="R1362f773d2cc41e7"/>
    <p:sldId xmlns:r="http://schemas.openxmlformats.org/officeDocument/2006/relationships" id="257" r:id="Rfe65b78a6413438b"/>
    <p:sldId xmlns:r="http://schemas.openxmlformats.org/officeDocument/2006/relationships" id="258" r:id="R749da28c68514dac"/>
    <p:sldId xmlns:r="http://schemas.openxmlformats.org/officeDocument/2006/relationships" id="259" r:id="R6f70d5d83cd14559"/>
    <p:sldId xmlns:r="http://schemas.openxmlformats.org/officeDocument/2006/relationships" id="260" r:id="Reb1aa010eaf54f58"/>
    <p:sldId xmlns:r="http://schemas.openxmlformats.org/officeDocument/2006/relationships" id="261" r:id="Rbc92b1d296a942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f0eac3219046b7" /><Relationship Type="http://schemas.openxmlformats.org/officeDocument/2006/relationships/slide" Target="/ppt/slides/slide1.xml" Id="R1362f773d2cc41e7" /><Relationship Type="http://schemas.openxmlformats.org/officeDocument/2006/relationships/slide" Target="/ppt/slides/slide2.xml" Id="Rfe65b78a6413438b" /><Relationship Type="http://schemas.openxmlformats.org/officeDocument/2006/relationships/slide" Target="/ppt/slides/slide3.xml" Id="R749da28c68514dac" /><Relationship Type="http://schemas.openxmlformats.org/officeDocument/2006/relationships/slide" Target="/ppt/slides/slide4.xml" Id="R6f70d5d83cd14559" /><Relationship Type="http://schemas.openxmlformats.org/officeDocument/2006/relationships/slide" Target="/ppt/slides/slide5.xml" Id="Reb1aa010eaf54f58" /><Relationship Type="http://schemas.openxmlformats.org/officeDocument/2006/relationships/slide" Target="/ppt/slides/slide6.xml" Id="Rbc92b1d296a942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d0cff9755941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857dad85a42c2" /><Relationship Type="http://schemas.openxmlformats.org/officeDocument/2006/relationships/theme" Target="/ppt/slideMasters/theme/theme1.xml" Id="Ra90a8eadc0314f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3857dad85a42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ec58ecce54d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88b0bf6b64a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727ba2c894d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dbf674e5545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1dda55f374e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4ea39c80345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PER O INGEBRETSEN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PER O INGEBRETSEN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PER O INGEBRETSEN AS ble etablert [år] og holder til i Vennesla.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PER O INGEBRETSEN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PER O INGEBRETSEN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PER O INGEBRETSEN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OLOV INGEBRETSEN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PER O INGEBRETSEN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Drivenesvegen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4706 Vennesla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09 80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977 030 129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PER O INGEBRETSEN AS</a:t>
            </a:r>
          </a:p>
        </p:txBody>
      </p:sp>
    </p:spTree>
  </p:cSld>
  <p:clrMapOvr>
    <a:masterClrMapping xmlns:a="http://schemas.openxmlformats.org/drawingml/2006/main"/>
  </p:clrMapOvr>
</p:sld>
</file>