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ed5cd0bdc54b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0d2d7082934a82"/>
  </p:sldMasterIdLst>
  <p:sldIdLst>
    <p:sldId xmlns:r="http://schemas.openxmlformats.org/officeDocument/2006/relationships" id="256" r:id="R58b9edf9da774c03"/>
    <p:sldId xmlns:r="http://schemas.openxmlformats.org/officeDocument/2006/relationships" id="257" r:id="Ra6993cd632104e25"/>
    <p:sldId xmlns:r="http://schemas.openxmlformats.org/officeDocument/2006/relationships" id="258" r:id="R6f162eb9c7ee4cae"/>
    <p:sldId xmlns:r="http://schemas.openxmlformats.org/officeDocument/2006/relationships" id="259" r:id="Rcd1a412ce7184e3c"/>
    <p:sldId xmlns:r="http://schemas.openxmlformats.org/officeDocument/2006/relationships" id="260" r:id="R93cadf5bfe8c4558"/>
    <p:sldId xmlns:r="http://schemas.openxmlformats.org/officeDocument/2006/relationships" id="261" r:id="Rc4e61c09c49a4b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0d2d7082934a82" /><Relationship Type="http://schemas.openxmlformats.org/officeDocument/2006/relationships/slide" Target="/ppt/slides/slide1.xml" Id="R58b9edf9da774c03" /><Relationship Type="http://schemas.openxmlformats.org/officeDocument/2006/relationships/slide" Target="/ppt/slides/slide2.xml" Id="Ra6993cd632104e25" /><Relationship Type="http://schemas.openxmlformats.org/officeDocument/2006/relationships/slide" Target="/ppt/slides/slide3.xml" Id="R6f162eb9c7ee4cae" /><Relationship Type="http://schemas.openxmlformats.org/officeDocument/2006/relationships/slide" Target="/ppt/slides/slide4.xml" Id="Rcd1a412ce7184e3c" /><Relationship Type="http://schemas.openxmlformats.org/officeDocument/2006/relationships/slide" Target="/ppt/slides/slide5.xml" Id="R93cadf5bfe8c4558" /><Relationship Type="http://schemas.openxmlformats.org/officeDocument/2006/relationships/slide" Target="/ppt/slides/slide6.xml" Id="Rc4e61c09c49a4b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0cf72cc8014b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b98c6c60644a3" /><Relationship Type="http://schemas.openxmlformats.org/officeDocument/2006/relationships/theme" Target="/ppt/slideMasters/theme/theme1.xml" Id="Rf5c307ddb9fb42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5b98c6c60644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ee9d5bcef40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4a7379b1e40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7d82fde9f4d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927c0727c48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2b9bd59cf48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39a6b0c8742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TÅSEN 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TÅSEN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 SENTER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TÅSEN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TÅSEN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TÅSEN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9 192 693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4 795 696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3 959 967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14 019 156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23 271 456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TÅSEN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12-14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0213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82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www.norgesgruppeneiendom.no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977 028 434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TÅSEN SENTER AS</a:t>
            </a:r>
          </a:p>
        </p:txBody>
      </p:sp>
    </p:spTree>
  </p:cSld>
  <p:clrMapOvr>
    <a:masterClrMapping xmlns:a="http://schemas.openxmlformats.org/drawingml/2006/main"/>
  </p:clrMapOvr>
</p:sld>
</file>