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c90a552de244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4afb0ad6704642"/>
  </p:sldMasterIdLst>
  <p:sldIdLst>
    <p:sldId xmlns:r="http://schemas.openxmlformats.org/officeDocument/2006/relationships" id="256" r:id="R37c36d95074b43c6"/>
    <p:sldId xmlns:r="http://schemas.openxmlformats.org/officeDocument/2006/relationships" id="257" r:id="Ra953ad19ebed48ba"/>
    <p:sldId xmlns:r="http://schemas.openxmlformats.org/officeDocument/2006/relationships" id="258" r:id="Rcef997c327c24c5b"/>
    <p:sldId xmlns:r="http://schemas.openxmlformats.org/officeDocument/2006/relationships" id="259" r:id="Rcd2da674649747e2"/>
    <p:sldId xmlns:r="http://schemas.openxmlformats.org/officeDocument/2006/relationships" id="260" r:id="R68b352cc21714b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afb0ad6704642" /><Relationship Type="http://schemas.openxmlformats.org/officeDocument/2006/relationships/slide" Target="/ppt/slides/slide1.xml" Id="R37c36d95074b43c6" /><Relationship Type="http://schemas.openxmlformats.org/officeDocument/2006/relationships/slide" Target="/ppt/slides/slide2.xml" Id="Ra953ad19ebed48ba" /><Relationship Type="http://schemas.openxmlformats.org/officeDocument/2006/relationships/slide" Target="/ppt/slides/slide3.xml" Id="Rcef997c327c24c5b" /><Relationship Type="http://schemas.openxmlformats.org/officeDocument/2006/relationships/slide" Target="/ppt/slides/slide4.xml" Id="Rcd2da674649747e2" /><Relationship Type="http://schemas.openxmlformats.org/officeDocument/2006/relationships/slide" Target="/ppt/slides/slide5.xml" Id="R68b352cc21714b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0e1ae520a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eb6d070ef4e33" /><Relationship Type="http://schemas.openxmlformats.org/officeDocument/2006/relationships/theme" Target="/ppt/slideMasters/theme/theme1.xml" Id="R2d1e629ff07c41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7eb6d070ef4e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7e54af52f4f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6017476e8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dbd1978a645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13843b85142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bdcf64b8548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SIKAMIKANICO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SIKAMIKANICO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SIKAMIKANICO AS</a:t>
            </a:r>
          </a:p>
        </p:txBody>
      </p:sp>
    </p:spTree>
  </p:cSld>
  <p:clrMapOvr>
    <a:masterClrMapping xmlns:a="http://schemas.openxmlformats.org/drawingml/2006/main"/>
  </p:clrMapOvr>
</p:sld>
</file>