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3870438b9c4f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e60c39f4374524"/>
  </p:sldMasterIdLst>
  <p:sldIdLst>
    <p:sldId xmlns:r="http://schemas.openxmlformats.org/officeDocument/2006/relationships" id="256" r:id="R4d7231b897424aaf"/>
    <p:sldId xmlns:r="http://schemas.openxmlformats.org/officeDocument/2006/relationships" id="257" r:id="R40070b4997d24660"/>
    <p:sldId xmlns:r="http://schemas.openxmlformats.org/officeDocument/2006/relationships" id="258" r:id="Re995d0a14717423f"/>
    <p:sldId xmlns:r="http://schemas.openxmlformats.org/officeDocument/2006/relationships" id="259" r:id="R70464418f2644699"/>
    <p:sldId xmlns:r="http://schemas.openxmlformats.org/officeDocument/2006/relationships" id="260" r:id="Rf90c2fed2ee54c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e60c39f4374524" /><Relationship Type="http://schemas.openxmlformats.org/officeDocument/2006/relationships/slide" Target="/ppt/slides/slide1.xml" Id="R4d7231b897424aaf" /><Relationship Type="http://schemas.openxmlformats.org/officeDocument/2006/relationships/slide" Target="/ppt/slides/slide2.xml" Id="R40070b4997d24660" /><Relationship Type="http://schemas.openxmlformats.org/officeDocument/2006/relationships/slide" Target="/ppt/slides/slide3.xml" Id="Re995d0a14717423f" /><Relationship Type="http://schemas.openxmlformats.org/officeDocument/2006/relationships/slide" Target="/ppt/slides/slide4.xml" Id="R70464418f2644699" /><Relationship Type="http://schemas.openxmlformats.org/officeDocument/2006/relationships/slide" Target="/ppt/slides/slide5.xml" Id="Rf90c2fed2ee54c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691d8b3d484f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aeb01eafec4dad" /><Relationship Type="http://schemas.openxmlformats.org/officeDocument/2006/relationships/theme" Target="/ppt/slideMasters/theme/theme1.xml" Id="Ra4de547a0ac4419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aeb01eafec4d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d029ee1544e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097cf9c8b945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9ffc243217495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b6c87e7019457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1a2bd9719546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SAXMED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SAXMED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SAXMED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SAXMED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SAXMED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SAXMED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977 026 113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SAXMED AS</a:t>
            </a:r>
          </a:p>
        </p:txBody>
      </p:sp>
    </p:spTree>
  </p:cSld>
  <p:clrMapOvr>
    <a:masterClrMapping xmlns:a="http://schemas.openxmlformats.org/drawingml/2006/main"/>
  </p:clrMapOvr>
</p:sld>
</file>