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d92f8f0ae348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68e3c013dc481d"/>
  </p:sldMasterIdLst>
  <p:sldIdLst>
    <p:sldId xmlns:r="http://schemas.openxmlformats.org/officeDocument/2006/relationships" id="256" r:id="Rf5e22d64088f4ddc"/>
    <p:sldId xmlns:r="http://schemas.openxmlformats.org/officeDocument/2006/relationships" id="257" r:id="R9adbd47ec0de4fe6"/>
    <p:sldId xmlns:r="http://schemas.openxmlformats.org/officeDocument/2006/relationships" id="258" r:id="Re8ded5ddc53a4861"/>
    <p:sldId xmlns:r="http://schemas.openxmlformats.org/officeDocument/2006/relationships" id="259" r:id="Re445bcf532f240fc"/>
    <p:sldId xmlns:r="http://schemas.openxmlformats.org/officeDocument/2006/relationships" id="260" r:id="R71ef7652063b43d9"/>
    <p:sldId xmlns:r="http://schemas.openxmlformats.org/officeDocument/2006/relationships" id="261" r:id="R40e1a7700f4642cc"/>
    <p:sldId xmlns:r="http://schemas.openxmlformats.org/officeDocument/2006/relationships" id="262" r:id="Rd69f27de2ea34c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68e3c013dc481d" /><Relationship Type="http://schemas.openxmlformats.org/officeDocument/2006/relationships/slide" Target="/ppt/slides/slide1.xml" Id="Rf5e22d64088f4ddc" /><Relationship Type="http://schemas.openxmlformats.org/officeDocument/2006/relationships/slide" Target="/ppt/slides/slide2.xml" Id="R9adbd47ec0de4fe6" /><Relationship Type="http://schemas.openxmlformats.org/officeDocument/2006/relationships/slide" Target="/ppt/slides/slide3.xml" Id="Re8ded5ddc53a4861" /><Relationship Type="http://schemas.openxmlformats.org/officeDocument/2006/relationships/slide" Target="/ppt/slides/slide4.xml" Id="Re445bcf532f240fc" /><Relationship Type="http://schemas.openxmlformats.org/officeDocument/2006/relationships/slide" Target="/ppt/slides/slide5.xml" Id="R71ef7652063b43d9" /><Relationship Type="http://schemas.openxmlformats.org/officeDocument/2006/relationships/slide" Target="/ppt/slides/slide6.xml" Id="R40e1a7700f4642cc" /><Relationship Type="http://schemas.openxmlformats.org/officeDocument/2006/relationships/slide" Target="/ppt/slides/slide7.xml" Id="Rd69f27de2ea34c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8c86763694f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dd9fc00ad441d" /><Relationship Type="http://schemas.openxmlformats.org/officeDocument/2006/relationships/theme" Target="/ppt/slideMasters/theme/theme1.xml" Id="R36aa1e063e4840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6dd9fc00ad44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60fe765784f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64883174b46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a116ba1fb41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6760e5bd14c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2aab385cd4f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46603212241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06bc1d4ef4b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NORDBØ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NORDBØ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2 933 454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2 992 307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NORDBØ OLE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NORDBØ HILDE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NORDBØ PETTER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NORDBØ TONE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12C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977 025 516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NORDBØ INVEST AS</a:t>
            </a:r>
          </a:p>
        </p:txBody>
      </p:sp>
    </p:spTree>
  </p:cSld>
  <p:clrMapOvr>
    <a:masterClrMapping xmlns:a="http://schemas.openxmlformats.org/drawingml/2006/main"/>
  </p:clrMapOvr>
</p:sld>
</file>