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c46c1a559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cae0de55640e4"/>
  </p:sldMasterIdLst>
  <p:sldIdLst>
    <p:sldId xmlns:r="http://schemas.openxmlformats.org/officeDocument/2006/relationships" id="256" r:id="R01c9f244c0a74b5b"/>
    <p:sldId xmlns:r="http://schemas.openxmlformats.org/officeDocument/2006/relationships" id="257" r:id="Rb0b2c575748c4f39"/>
    <p:sldId xmlns:r="http://schemas.openxmlformats.org/officeDocument/2006/relationships" id="258" r:id="R000b1f49d14a4557"/>
    <p:sldId xmlns:r="http://schemas.openxmlformats.org/officeDocument/2006/relationships" id="259" r:id="Rb440a26650a043b7"/>
    <p:sldId xmlns:r="http://schemas.openxmlformats.org/officeDocument/2006/relationships" id="260" r:id="Ra497478770934f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cae0de55640e4" /><Relationship Type="http://schemas.openxmlformats.org/officeDocument/2006/relationships/slide" Target="/ppt/slides/slide1.xml" Id="R01c9f244c0a74b5b" /><Relationship Type="http://schemas.openxmlformats.org/officeDocument/2006/relationships/slide" Target="/ppt/slides/slide2.xml" Id="Rb0b2c575748c4f39" /><Relationship Type="http://schemas.openxmlformats.org/officeDocument/2006/relationships/slide" Target="/ppt/slides/slide3.xml" Id="R000b1f49d14a4557" /><Relationship Type="http://schemas.openxmlformats.org/officeDocument/2006/relationships/slide" Target="/ppt/slides/slide4.xml" Id="Rb440a26650a043b7" /><Relationship Type="http://schemas.openxmlformats.org/officeDocument/2006/relationships/slide" Target="/ppt/slides/slide5.xml" Id="Ra497478770934f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722d9e26d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c73ac54764b8f" /><Relationship Type="http://schemas.openxmlformats.org/officeDocument/2006/relationships/theme" Target="/ppt/slideMasters/theme/theme1.xml" Id="R0b23aa970a50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c73ac5476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8e2d1198240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e3bc7ac39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34b3debc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7048e680c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b32b35a96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 KIRKELIGE FELLESRÅD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23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post@rennebu.kirken.no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976 998 650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