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0b53d6addb46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3ba8a615a54f44"/>
  </p:sldMasterIdLst>
  <p:sldIdLst>
    <p:sldId xmlns:r="http://schemas.openxmlformats.org/officeDocument/2006/relationships" id="256" r:id="Rb7f52ac7671d402f"/>
    <p:sldId xmlns:r="http://schemas.openxmlformats.org/officeDocument/2006/relationships" id="257" r:id="R2e072baf09134a2d"/>
    <p:sldId xmlns:r="http://schemas.openxmlformats.org/officeDocument/2006/relationships" id="258" r:id="R9067ba97c07740b3"/>
    <p:sldId xmlns:r="http://schemas.openxmlformats.org/officeDocument/2006/relationships" id="259" r:id="R295c7f4832a34074"/>
    <p:sldId xmlns:r="http://schemas.openxmlformats.org/officeDocument/2006/relationships" id="260" r:id="Rf58c3f2934294e5b"/>
    <p:sldId xmlns:r="http://schemas.openxmlformats.org/officeDocument/2006/relationships" id="261" r:id="R27ae100bf2af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ba8a615a54f44" /><Relationship Type="http://schemas.openxmlformats.org/officeDocument/2006/relationships/slide" Target="/ppt/slides/slide1.xml" Id="Rb7f52ac7671d402f" /><Relationship Type="http://schemas.openxmlformats.org/officeDocument/2006/relationships/slide" Target="/ppt/slides/slide2.xml" Id="R2e072baf09134a2d" /><Relationship Type="http://schemas.openxmlformats.org/officeDocument/2006/relationships/slide" Target="/ppt/slides/slide3.xml" Id="R9067ba97c07740b3" /><Relationship Type="http://schemas.openxmlformats.org/officeDocument/2006/relationships/slide" Target="/ppt/slides/slide4.xml" Id="R295c7f4832a34074" /><Relationship Type="http://schemas.openxmlformats.org/officeDocument/2006/relationships/slide" Target="/ppt/slides/slide5.xml" Id="Rf58c3f2934294e5b" /><Relationship Type="http://schemas.openxmlformats.org/officeDocument/2006/relationships/slide" Target="/ppt/slides/slide6.xml" Id="R27ae100bf2af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856c004b845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8a2e0bc59423d" /><Relationship Type="http://schemas.openxmlformats.org/officeDocument/2006/relationships/theme" Target="/ppt/slideMasters/theme/theme1.xml" Id="R6786c11a0fce49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8a2e0bc5942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5796f40e941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c3150efc244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a364c79ae47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d6c49c47947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e47aeb23549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8f2e1ce3b4c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RENNEBU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Kjerkveien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23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post@rennebu.kirken.no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976 998 650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KIRKELIGE FELLESRÅD</a:t>
            </a:r>
          </a:p>
        </p:txBody>
      </p:sp>
    </p:spTree>
  </p:cSld>
  <p:clrMapOvr>
    <a:masterClrMapping xmlns:a="http://schemas.openxmlformats.org/drawingml/2006/main"/>
  </p:clrMapOvr>
</p:sld>
</file>