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79aa80ab3f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826a7195844b9"/>
  </p:sldMasterIdLst>
  <p:sldIdLst>
    <p:sldId xmlns:r="http://schemas.openxmlformats.org/officeDocument/2006/relationships" id="256" r:id="Rf994ba1050094fc5"/>
    <p:sldId xmlns:r="http://schemas.openxmlformats.org/officeDocument/2006/relationships" id="257" r:id="R217528ca5d3f4c9d"/>
    <p:sldId xmlns:r="http://schemas.openxmlformats.org/officeDocument/2006/relationships" id="258" r:id="Rc4993407068d4b23"/>
    <p:sldId xmlns:r="http://schemas.openxmlformats.org/officeDocument/2006/relationships" id="259" r:id="R62c8f349b59f4c6d"/>
    <p:sldId xmlns:r="http://schemas.openxmlformats.org/officeDocument/2006/relationships" id="260" r:id="R8cdda9f620e9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826a7195844b9" /><Relationship Type="http://schemas.openxmlformats.org/officeDocument/2006/relationships/slide" Target="/ppt/slides/slide1.xml" Id="Rf994ba1050094fc5" /><Relationship Type="http://schemas.openxmlformats.org/officeDocument/2006/relationships/slide" Target="/ppt/slides/slide2.xml" Id="R217528ca5d3f4c9d" /><Relationship Type="http://schemas.openxmlformats.org/officeDocument/2006/relationships/slide" Target="/ppt/slides/slide3.xml" Id="Rc4993407068d4b23" /><Relationship Type="http://schemas.openxmlformats.org/officeDocument/2006/relationships/slide" Target="/ppt/slides/slide4.xml" Id="R62c8f349b59f4c6d" /><Relationship Type="http://schemas.openxmlformats.org/officeDocument/2006/relationships/slide" Target="/ppt/slides/slide5.xml" Id="R8cdda9f620e9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93da980f8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2342914c34bf3" /><Relationship Type="http://schemas.openxmlformats.org/officeDocument/2006/relationships/theme" Target="/ppt/slideMasters/theme/theme1.xml" Id="R6e4d282a6c7f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02342914c3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3d6635ec5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ffd1077ef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b87e1172c45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87a565fb34b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f1dbc64e4f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SØREIDE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SØREIDE SOKN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soreide.menighet.bergen@kirken.no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www.kirken.no/soreide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SOKN</a:t>
            </a:r>
          </a:p>
        </p:txBody>
      </p:sp>
    </p:spTree>
  </p:cSld>
  <p:clrMapOvr>
    <a:masterClrMapping xmlns:a="http://schemas.openxmlformats.org/drawingml/2006/main"/>
  </p:clrMapOvr>
</p:sld>
</file>