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51c9e27464d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761bb34b64db8"/>
  </p:sldMasterIdLst>
  <p:sldIdLst>
    <p:sldId xmlns:r="http://schemas.openxmlformats.org/officeDocument/2006/relationships" id="256" r:id="Ra8ef2779213f4ab1"/>
    <p:sldId xmlns:r="http://schemas.openxmlformats.org/officeDocument/2006/relationships" id="257" r:id="R0d98a69c2cff485f"/>
    <p:sldId xmlns:r="http://schemas.openxmlformats.org/officeDocument/2006/relationships" id="258" r:id="R2994dedefd6f45c6"/>
    <p:sldId xmlns:r="http://schemas.openxmlformats.org/officeDocument/2006/relationships" id="259" r:id="Redb9225bc6f146b3"/>
    <p:sldId xmlns:r="http://schemas.openxmlformats.org/officeDocument/2006/relationships" id="260" r:id="R0365b61353f046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761bb34b64db8" /><Relationship Type="http://schemas.openxmlformats.org/officeDocument/2006/relationships/slide" Target="/ppt/slides/slide1.xml" Id="Ra8ef2779213f4ab1" /><Relationship Type="http://schemas.openxmlformats.org/officeDocument/2006/relationships/slide" Target="/ppt/slides/slide2.xml" Id="R0d98a69c2cff485f" /><Relationship Type="http://schemas.openxmlformats.org/officeDocument/2006/relationships/slide" Target="/ppt/slides/slide3.xml" Id="R2994dedefd6f45c6" /><Relationship Type="http://schemas.openxmlformats.org/officeDocument/2006/relationships/slide" Target="/ppt/slides/slide4.xml" Id="Redb9225bc6f146b3" /><Relationship Type="http://schemas.openxmlformats.org/officeDocument/2006/relationships/slide" Target="/ppt/slides/slide5.xml" Id="R0365b61353f046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332d4f572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bf12343c84567" /><Relationship Type="http://schemas.openxmlformats.org/officeDocument/2006/relationships/theme" Target="/ppt/slideMasters/theme/theme1.xml" Id="R8aa2a2956a8245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fbf12343c845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78666abf742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4cfb08e3a47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155e25c814f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c18782e7a4a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3f0f493be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SOKN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birkeland.menighet@bergen.kirken.no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www.kirken.no/birkeland-menighet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SOKN</a:t>
            </a:r>
          </a:p>
        </p:txBody>
      </p:sp>
    </p:spTree>
  </p:cSld>
  <p:clrMapOvr>
    <a:masterClrMapping xmlns:a="http://schemas.openxmlformats.org/drawingml/2006/main"/>
  </p:clrMapOvr>
</p:sld>
</file>