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04bd87e04440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172cd4cb474ee6"/>
  </p:sldMasterIdLst>
  <p:sldIdLst>
    <p:sldId xmlns:r="http://schemas.openxmlformats.org/officeDocument/2006/relationships" id="256" r:id="Rf4e5c685a7fa4cd0"/>
    <p:sldId xmlns:r="http://schemas.openxmlformats.org/officeDocument/2006/relationships" id="257" r:id="R4f7ebb3c10b84ab8"/>
    <p:sldId xmlns:r="http://schemas.openxmlformats.org/officeDocument/2006/relationships" id="258" r:id="R73dce93c86b34ac1"/>
    <p:sldId xmlns:r="http://schemas.openxmlformats.org/officeDocument/2006/relationships" id="259" r:id="R4bd874f475994f2a"/>
    <p:sldId xmlns:r="http://schemas.openxmlformats.org/officeDocument/2006/relationships" id="260" r:id="R5ee6cb3233f14c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172cd4cb474ee6" /><Relationship Type="http://schemas.openxmlformats.org/officeDocument/2006/relationships/slide" Target="/ppt/slides/slide1.xml" Id="Rf4e5c685a7fa4cd0" /><Relationship Type="http://schemas.openxmlformats.org/officeDocument/2006/relationships/slide" Target="/ppt/slides/slide2.xml" Id="R4f7ebb3c10b84ab8" /><Relationship Type="http://schemas.openxmlformats.org/officeDocument/2006/relationships/slide" Target="/ppt/slides/slide3.xml" Id="R73dce93c86b34ac1" /><Relationship Type="http://schemas.openxmlformats.org/officeDocument/2006/relationships/slide" Target="/ppt/slides/slide4.xml" Id="R4bd874f475994f2a" /><Relationship Type="http://schemas.openxmlformats.org/officeDocument/2006/relationships/slide" Target="/ppt/slides/slide5.xml" Id="R5ee6cb3233f14c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088861e2c48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461bfaedc4bb7" /><Relationship Type="http://schemas.openxmlformats.org/officeDocument/2006/relationships/theme" Target="/ppt/slideMasters/theme/theme1.xml" Id="R5b1df6784fa649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e461bfaedc4b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50e642ec44e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fb792190641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0d5e6264c43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540bbceab42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11eed15b543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FANA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 SOKN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Fanavegen 320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32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SOKN</a:t>
            </a:r>
          </a:p>
        </p:txBody>
      </p:sp>
    </p:spTree>
  </p:cSld>
  <p:clrMapOvr>
    <a:masterClrMapping xmlns:a="http://schemas.openxmlformats.org/drawingml/2006/main"/>
  </p:clrMapOvr>
</p:sld>
</file>