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bb930398746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4e862d718f4652"/>
  </p:sldMasterIdLst>
  <p:sldIdLst>
    <p:sldId xmlns:r="http://schemas.openxmlformats.org/officeDocument/2006/relationships" id="256" r:id="Rf5f1d339157b4d0f"/>
    <p:sldId xmlns:r="http://schemas.openxmlformats.org/officeDocument/2006/relationships" id="257" r:id="Rc7396043ca5d42c1"/>
    <p:sldId xmlns:r="http://schemas.openxmlformats.org/officeDocument/2006/relationships" id="258" r:id="R6aae8bef394b4710"/>
    <p:sldId xmlns:r="http://schemas.openxmlformats.org/officeDocument/2006/relationships" id="259" r:id="R2acef301e5614d24"/>
    <p:sldId xmlns:r="http://schemas.openxmlformats.org/officeDocument/2006/relationships" id="260" r:id="R3f637af0a883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e862d718f4652" /><Relationship Type="http://schemas.openxmlformats.org/officeDocument/2006/relationships/slide" Target="/ppt/slides/slide1.xml" Id="Rf5f1d339157b4d0f" /><Relationship Type="http://schemas.openxmlformats.org/officeDocument/2006/relationships/slide" Target="/ppt/slides/slide2.xml" Id="Rc7396043ca5d42c1" /><Relationship Type="http://schemas.openxmlformats.org/officeDocument/2006/relationships/slide" Target="/ppt/slides/slide3.xml" Id="R6aae8bef394b4710" /><Relationship Type="http://schemas.openxmlformats.org/officeDocument/2006/relationships/slide" Target="/ppt/slides/slide4.xml" Id="R2acef301e5614d24" /><Relationship Type="http://schemas.openxmlformats.org/officeDocument/2006/relationships/slide" Target="/ppt/slides/slide5.xml" Id="R3f637af0a883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88efb906a4c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445ccb1dc4da4" /><Relationship Type="http://schemas.openxmlformats.org/officeDocument/2006/relationships/theme" Target="/ppt/slideMasters/theme/theme1.xml" Id="R136aeccc41e7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1445ccb1dc4d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e6feb681648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eeda38a3d44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b6de4ee2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8d63f4d284c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f237b9c184b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BISKOPSHAVN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BISKOPSHAVN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Skuldveien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5043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71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biskopshavn.menighet@bergen.kirken.no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BISKOPSHAVN SOKN</a:t>
            </a:r>
          </a:p>
        </p:txBody>
      </p:sp>
    </p:spTree>
  </p:cSld>
  <p:clrMapOvr>
    <a:masterClrMapping xmlns:a="http://schemas.openxmlformats.org/drawingml/2006/main"/>
  </p:clrMapOvr>
</p:sld>
</file>