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f496d6bc884d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880ea6d4544f39"/>
  </p:sldMasterIdLst>
  <p:sldIdLst>
    <p:sldId xmlns:r="http://schemas.openxmlformats.org/officeDocument/2006/relationships" id="256" r:id="R0e810c5ca8334f04"/>
    <p:sldId xmlns:r="http://schemas.openxmlformats.org/officeDocument/2006/relationships" id="257" r:id="R004656753a1e4219"/>
    <p:sldId xmlns:r="http://schemas.openxmlformats.org/officeDocument/2006/relationships" id="258" r:id="Rce643c2749f446dc"/>
    <p:sldId xmlns:r="http://schemas.openxmlformats.org/officeDocument/2006/relationships" id="259" r:id="R6894b8da5bf24892"/>
    <p:sldId xmlns:r="http://schemas.openxmlformats.org/officeDocument/2006/relationships" id="260" r:id="R7a6abc424a7046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880ea6d4544f39" /><Relationship Type="http://schemas.openxmlformats.org/officeDocument/2006/relationships/slide" Target="/ppt/slides/slide1.xml" Id="R0e810c5ca8334f04" /><Relationship Type="http://schemas.openxmlformats.org/officeDocument/2006/relationships/slide" Target="/ppt/slides/slide2.xml" Id="R004656753a1e4219" /><Relationship Type="http://schemas.openxmlformats.org/officeDocument/2006/relationships/slide" Target="/ppt/slides/slide3.xml" Id="Rce643c2749f446dc" /><Relationship Type="http://schemas.openxmlformats.org/officeDocument/2006/relationships/slide" Target="/ppt/slides/slide4.xml" Id="R6894b8da5bf24892" /><Relationship Type="http://schemas.openxmlformats.org/officeDocument/2006/relationships/slide" Target="/ppt/slides/slide5.xml" Id="R7a6abc424a7046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06d13047cc49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4fc1c22b2498d" /><Relationship Type="http://schemas.openxmlformats.org/officeDocument/2006/relationships/theme" Target="/ppt/slideMasters/theme/theme1.xml" Id="Ra88fead2fa9644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84fc1c22b249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e7a0dfd8742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e481123c343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c227bdd3149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34a06afff41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064a9d0bf4f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BISKOPSHAVN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BISKOPSHAVN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BISKOPSHAVN SOKN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BISKOPSHAVN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BISKOPSHAVN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BISKOPSHAVN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Skuldveien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59 71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biskopshavn.menighet@bergen.kirken.no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www.bergen.kirken.no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BISKOPSHAVN SOKN</a:t>
            </a:r>
          </a:p>
        </p:txBody>
      </p:sp>
    </p:spTree>
  </p:cSld>
  <p:clrMapOvr>
    <a:masterClrMapping xmlns:a="http://schemas.openxmlformats.org/drawingml/2006/main"/>
  </p:clrMapOvr>
</p:sld>
</file>