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deadb3a0f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a449708684a6b"/>
  </p:sldMasterIdLst>
  <p:sldIdLst>
    <p:sldId xmlns:r="http://schemas.openxmlformats.org/officeDocument/2006/relationships" id="256" r:id="R97cc3b35ed824254"/>
    <p:sldId xmlns:r="http://schemas.openxmlformats.org/officeDocument/2006/relationships" id="257" r:id="R20154d7359d2445e"/>
    <p:sldId xmlns:r="http://schemas.openxmlformats.org/officeDocument/2006/relationships" id="258" r:id="R35d1d3af57984828"/>
    <p:sldId xmlns:r="http://schemas.openxmlformats.org/officeDocument/2006/relationships" id="259" r:id="Raba9584173b34099"/>
    <p:sldId xmlns:r="http://schemas.openxmlformats.org/officeDocument/2006/relationships" id="260" r:id="R1abef0c9efe6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a449708684a6b" /><Relationship Type="http://schemas.openxmlformats.org/officeDocument/2006/relationships/slide" Target="/ppt/slides/slide1.xml" Id="R97cc3b35ed824254" /><Relationship Type="http://schemas.openxmlformats.org/officeDocument/2006/relationships/slide" Target="/ppt/slides/slide2.xml" Id="R20154d7359d2445e" /><Relationship Type="http://schemas.openxmlformats.org/officeDocument/2006/relationships/slide" Target="/ppt/slides/slide3.xml" Id="R35d1d3af57984828" /><Relationship Type="http://schemas.openxmlformats.org/officeDocument/2006/relationships/slide" Target="/ppt/slides/slide4.xml" Id="Raba9584173b34099" /><Relationship Type="http://schemas.openxmlformats.org/officeDocument/2006/relationships/slide" Target="/ppt/slides/slide5.xml" Id="R1abef0c9efe6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2021d933d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233c410e49ef" /><Relationship Type="http://schemas.openxmlformats.org/officeDocument/2006/relationships/theme" Target="/ppt/slideMasters/theme/theme1.xml" Id="R6af65e5a9f38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8233c410e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f7a68a8f3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458daa391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300443bd149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42238f729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1173f2d81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SÆLEN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SÆLEN SOKN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saelen.menighet@bergen.kirken.no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SÆLEN SOKN</a:t>
            </a:r>
          </a:p>
        </p:txBody>
      </p:sp>
    </p:spTree>
  </p:cSld>
  <p:clrMapOvr>
    <a:masterClrMapping xmlns:a="http://schemas.openxmlformats.org/drawingml/2006/main"/>
  </p:clrMapOvr>
</p:sld>
</file>