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cf355489114e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0567e6579a4659"/>
  </p:sldMasterIdLst>
  <p:sldIdLst>
    <p:sldId xmlns:r="http://schemas.openxmlformats.org/officeDocument/2006/relationships" id="256" r:id="Rde2c75e83c424d1f"/>
    <p:sldId xmlns:r="http://schemas.openxmlformats.org/officeDocument/2006/relationships" id="257" r:id="R336bb8b6f7554fab"/>
    <p:sldId xmlns:r="http://schemas.openxmlformats.org/officeDocument/2006/relationships" id="258" r:id="R6657bceb46d14bb5"/>
    <p:sldId xmlns:r="http://schemas.openxmlformats.org/officeDocument/2006/relationships" id="259" r:id="Racff56d70f38439a"/>
    <p:sldId xmlns:r="http://schemas.openxmlformats.org/officeDocument/2006/relationships" id="260" r:id="R2dd83a3e65f44b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567e6579a4659" /><Relationship Type="http://schemas.openxmlformats.org/officeDocument/2006/relationships/slide" Target="/ppt/slides/slide1.xml" Id="Rde2c75e83c424d1f" /><Relationship Type="http://schemas.openxmlformats.org/officeDocument/2006/relationships/slide" Target="/ppt/slides/slide2.xml" Id="R336bb8b6f7554fab" /><Relationship Type="http://schemas.openxmlformats.org/officeDocument/2006/relationships/slide" Target="/ppt/slides/slide3.xml" Id="R6657bceb46d14bb5" /><Relationship Type="http://schemas.openxmlformats.org/officeDocument/2006/relationships/slide" Target="/ppt/slides/slide4.xml" Id="Racff56d70f38439a" /><Relationship Type="http://schemas.openxmlformats.org/officeDocument/2006/relationships/slide" Target="/ppt/slides/slide5.xml" Id="R2dd83a3e65f44b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aaa8b3d36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831a2708947e5" /><Relationship Type="http://schemas.openxmlformats.org/officeDocument/2006/relationships/theme" Target="/ppt/slideMasters/theme/theme1.xml" Id="Rfe3ab98a84ec47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0831a2708947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0b9121b81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a4dff66c449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06e9ea87f4b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33fe9fc3f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6b81f12e245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LØVSTAKKSIDEN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LØVSTAKKSIDEN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Hordagaten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lovstakksiden.menighet.bergen@kirken.no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