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720a4f24945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fb714a3b96406a"/>
  </p:sldMasterIdLst>
  <p:sldIdLst>
    <p:sldId xmlns:r="http://schemas.openxmlformats.org/officeDocument/2006/relationships" id="256" r:id="Raf3f8ef2737a4560"/>
    <p:sldId xmlns:r="http://schemas.openxmlformats.org/officeDocument/2006/relationships" id="257" r:id="R9460535b9ddb408e"/>
    <p:sldId xmlns:r="http://schemas.openxmlformats.org/officeDocument/2006/relationships" id="258" r:id="Rbba91d497b114640"/>
    <p:sldId xmlns:r="http://schemas.openxmlformats.org/officeDocument/2006/relationships" id="259" r:id="Rb6e803acfcd346f3"/>
    <p:sldId xmlns:r="http://schemas.openxmlformats.org/officeDocument/2006/relationships" id="260" r:id="Ra3c400d3e61c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b714a3b96406a" /><Relationship Type="http://schemas.openxmlformats.org/officeDocument/2006/relationships/slide" Target="/ppt/slides/slide1.xml" Id="Raf3f8ef2737a4560" /><Relationship Type="http://schemas.openxmlformats.org/officeDocument/2006/relationships/slide" Target="/ppt/slides/slide2.xml" Id="R9460535b9ddb408e" /><Relationship Type="http://schemas.openxmlformats.org/officeDocument/2006/relationships/slide" Target="/ppt/slides/slide3.xml" Id="Rbba91d497b114640" /><Relationship Type="http://schemas.openxmlformats.org/officeDocument/2006/relationships/slide" Target="/ppt/slides/slide4.xml" Id="Rb6e803acfcd346f3" /><Relationship Type="http://schemas.openxmlformats.org/officeDocument/2006/relationships/slide" Target="/ppt/slides/slide5.xml" Id="Ra3c400d3e61c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f6317ca0d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e0200d4ac4883" /><Relationship Type="http://schemas.openxmlformats.org/officeDocument/2006/relationships/theme" Target="/ppt/slideMasters/theme/theme1.xml" Id="Rf8cb4d86b64c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4e0200d4ac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011b494fc48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3a1ad4028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89193976543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05d34b6624f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81997e6e842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STORETVEIT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STORETVEIT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storetveit.menighet.bergen@kirken.no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www.kirken.no/storetveit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