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28c4d8989a8488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7b40a1a747248b5"/>
  </p:sldMasterIdLst>
  <p:sldIdLst>
    <p:sldId xmlns:r="http://schemas.openxmlformats.org/officeDocument/2006/relationships" id="256" r:id="R867a0d4f33314a28"/>
    <p:sldId xmlns:r="http://schemas.openxmlformats.org/officeDocument/2006/relationships" id="257" r:id="Rdcb2ac4236dc4741"/>
    <p:sldId xmlns:r="http://schemas.openxmlformats.org/officeDocument/2006/relationships" id="258" r:id="R1f2e20d5480d4ccd"/>
    <p:sldId xmlns:r="http://schemas.openxmlformats.org/officeDocument/2006/relationships" id="259" r:id="R437258f889684cad"/>
    <p:sldId xmlns:r="http://schemas.openxmlformats.org/officeDocument/2006/relationships" id="260" r:id="Rfc5698291347468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b40a1a747248b5" /><Relationship Type="http://schemas.openxmlformats.org/officeDocument/2006/relationships/slide" Target="/ppt/slides/slide1.xml" Id="R867a0d4f33314a28" /><Relationship Type="http://schemas.openxmlformats.org/officeDocument/2006/relationships/slide" Target="/ppt/slides/slide2.xml" Id="Rdcb2ac4236dc4741" /><Relationship Type="http://schemas.openxmlformats.org/officeDocument/2006/relationships/slide" Target="/ppt/slides/slide3.xml" Id="R1f2e20d5480d4ccd" /><Relationship Type="http://schemas.openxmlformats.org/officeDocument/2006/relationships/slide" Target="/ppt/slides/slide4.xml" Id="R437258f889684cad" /><Relationship Type="http://schemas.openxmlformats.org/officeDocument/2006/relationships/slide" Target="/ppt/slides/slide5.xml" Id="Rfc5698291347468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ea0a886bfd46a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26c1a265b7498e" /><Relationship Type="http://schemas.openxmlformats.org/officeDocument/2006/relationships/theme" Target="/ppt/slideMasters/theme/theme1.xml" Id="Rd95743f4a6a54de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c26c1a265b7498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f4aeaaf6924d0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cba462fafa443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fd03ef7027451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dc8ded52dc4d8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3a00a5b570481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NYGÅRD SOKN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NYGÅRD SOKN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NYGÅRD SOKN ble etablert [år] og holder til i Laksevåg.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NYGÅRD SOKN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NYGÅRD SOKN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NYGÅRD SOKN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Alfred Offerdals vei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5165 Laksevåg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55308180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nygaard.menighet@kirken.no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www.kirken.no/nygard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976 994 205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NYGÅRD SOKN</a:t>
            </a:r>
          </a:p>
        </p:txBody>
      </p:sp>
    </p:spTree>
  </p:cSld>
  <p:clrMapOvr>
    <a:masterClrMapping xmlns:a="http://schemas.openxmlformats.org/drawingml/2006/main"/>
  </p:clrMapOvr>
</p:sld>
</file>