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bc4889eaf343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6b8d6122e64234"/>
  </p:sldMasterIdLst>
  <p:sldIdLst>
    <p:sldId xmlns:r="http://schemas.openxmlformats.org/officeDocument/2006/relationships" id="256" r:id="Rc9f0da1c048c4e50"/>
    <p:sldId xmlns:r="http://schemas.openxmlformats.org/officeDocument/2006/relationships" id="257" r:id="R9caf31252b904c2d"/>
    <p:sldId xmlns:r="http://schemas.openxmlformats.org/officeDocument/2006/relationships" id="258" r:id="Ra65cca7a55264b33"/>
    <p:sldId xmlns:r="http://schemas.openxmlformats.org/officeDocument/2006/relationships" id="259" r:id="R014dfa29af21490a"/>
    <p:sldId xmlns:r="http://schemas.openxmlformats.org/officeDocument/2006/relationships" id="260" r:id="Rac0c4bb7677941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6b8d6122e64234" /><Relationship Type="http://schemas.openxmlformats.org/officeDocument/2006/relationships/slide" Target="/ppt/slides/slide1.xml" Id="Rc9f0da1c048c4e50" /><Relationship Type="http://schemas.openxmlformats.org/officeDocument/2006/relationships/slide" Target="/ppt/slides/slide2.xml" Id="R9caf31252b904c2d" /><Relationship Type="http://schemas.openxmlformats.org/officeDocument/2006/relationships/slide" Target="/ppt/slides/slide3.xml" Id="Ra65cca7a55264b33" /><Relationship Type="http://schemas.openxmlformats.org/officeDocument/2006/relationships/slide" Target="/ppt/slides/slide4.xml" Id="R014dfa29af21490a" /><Relationship Type="http://schemas.openxmlformats.org/officeDocument/2006/relationships/slide" Target="/ppt/slides/slide5.xml" Id="Rac0c4bb7677941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03cf5d3f6c4c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2db41ebed4ae2" /><Relationship Type="http://schemas.openxmlformats.org/officeDocument/2006/relationships/theme" Target="/ppt/slideMasters/theme/theme1.xml" Id="R42082c56cd894f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42db41ebed4a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cb3eae73e42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f7ae2223b41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e0c23c49249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7d2d5a6c74f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edccc0caa40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SLETTEBAKKEN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SLETTEBAKKEN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SLETTEBAKKEN SOKN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SLETTEBAKKEN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SLETTEBAKKEN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SLETTEBAKKEN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Vilhelm Bjerknes' vei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5081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59 71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slettebakken.menighet.bergen@kirken.no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www.kirken.no/slettebakken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976 994 191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SLETTEBAKKEN SOKN</a:t>
            </a:r>
          </a:p>
        </p:txBody>
      </p:sp>
    </p:spTree>
  </p:cSld>
  <p:clrMapOvr>
    <a:masterClrMapping xmlns:a="http://schemas.openxmlformats.org/drawingml/2006/main"/>
  </p:clrMapOvr>
</p:sld>
</file>