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36c1f05d0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add90953b848b2"/>
  </p:sldMasterIdLst>
  <p:sldIdLst>
    <p:sldId xmlns:r="http://schemas.openxmlformats.org/officeDocument/2006/relationships" id="256" r:id="R1f72f03727914f2e"/>
    <p:sldId xmlns:r="http://schemas.openxmlformats.org/officeDocument/2006/relationships" id="257" r:id="R2247ad4739fd4c15"/>
    <p:sldId xmlns:r="http://schemas.openxmlformats.org/officeDocument/2006/relationships" id="258" r:id="R0f148cd990cb4680"/>
    <p:sldId xmlns:r="http://schemas.openxmlformats.org/officeDocument/2006/relationships" id="259" r:id="R81467def5aa54e9a"/>
    <p:sldId xmlns:r="http://schemas.openxmlformats.org/officeDocument/2006/relationships" id="260" r:id="R1e83d77c13c74c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dd90953b848b2" /><Relationship Type="http://schemas.openxmlformats.org/officeDocument/2006/relationships/slide" Target="/ppt/slides/slide1.xml" Id="R1f72f03727914f2e" /><Relationship Type="http://schemas.openxmlformats.org/officeDocument/2006/relationships/slide" Target="/ppt/slides/slide2.xml" Id="R2247ad4739fd4c15" /><Relationship Type="http://schemas.openxmlformats.org/officeDocument/2006/relationships/slide" Target="/ppt/slides/slide3.xml" Id="R0f148cd990cb4680" /><Relationship Type="http://schemas.openxmlformats.org/officeDocument/2006/relationships/slide" Target="/ppt/slides/slide4.xml" Id="R81467def5aa54e9a" /><Relationship Type="http://schemas.openxmlformats.org/officeDocument/2006/relationships/slide" Target="/ppt/slides/slide5.xml" Id="R1e83d77c13c74c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88d5a90ccc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83ad60fc84d8b" /><Relationship Type="http://schemas.openxmlformats.org/officeDocument/2006/relationships/theme" Target="/ppt/slideMasters/theme/theme1.xml" Id="R886e4de507094d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83ad60fc84d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5b50eb934d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60ae67c9e46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2061dd778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172bb524b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43f5412de4a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DOMKIRKE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DOMKIRKE SOKN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59 71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bergendomkirke.menighet.bergen@kirken.no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kirken.no/bergendomkirke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976 994 167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DOMKIRKE SOKN</a:t>
            </a:r>
          </a:p>
        </p:txBody>
      </p:sp>
    </p:spTree>
  </p:cSld>
  <p:clrMapOvr>
    <a:masterClrMapping xmlns:a="http://schemas.openxmlformats.org/drawingml/2006/main"/>
  </p:clrMapOvr>
</p:sld>
</file>