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40638e643c43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cba5ac2fb42f4"/>
  </p:sldMasterIdLst>
  <p:sldIdLst>
    <p:sldId xmlns:r="http://schemas.openxmlformats.org/officeDocument/2006/relationships" id="256" r:id="R65f9b7a7320a4553"/>
    <p:sldId xmlns:r="http://schemas.openxmlformats.org/officeDocument/2006/relationships" id="257" r:id="Rb940a6cf30e84109"/>
    <p:sldId xmlns:r="http://schemas.openxmlformats.org/officeDocument/2006/relationships" id="258" r:id="Raa0a95c06c914eab"/>
    <p:sldId xmlns:r="http://schemas.openxmlformats.org/officeDocument/2006/relationships" id="259" r:id="Ra59bdde573ea4d53"/>
    <p:sldId xmlns:r="http://schemas.openxmlformats.org/officeDocument/2006/relationships" id="260" r:id="Re5251a1cf81f4e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cba5ac2fb42f4" /><Relationship Type="http://schemas.openxmlformats.org/officeDocument/2006/relationships/slide" Target="/ppt/slides/slide1.xml" Id="R65f9b7a7320a4553" /><Relationship Type="http://schemas.openxmlformats.org/officeDocument/2006/relationships/slide" Target="/ppt/slides/slide2.xml" Id="Rb940a6cf30e84109" /><Relationship Type="http://schemas.openxmlformats.org/officeDocument/2006/relationships/slide" Target="/ppt/slides/slide3.xml" Id="Raa0a95c06c914eab" /><Relationship Type="http://schemas.openxmlformats.org/officeDocument/2006/relationships/slide" Target="/ppt/slides/slide4.xml" Id="Ra59bdde573ea4d53" /><Relationship Type="http://schemas.openxmlformats.org/officeDocument/2006/relationships/slide" Target="/ppt/slides/slide5.xml" Id="Re5251a1cf81f4e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25c2531514f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a0126efe34ca7" /><Relationship Type="http://schemas.openxmlformats.org/officeDocument/2006/relationships/theme" Target="/ppt/slideMasters/theme/theme1.xml" Id="Ra5940df9982b4c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3a0126efe34c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f51ca113b49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60ae9538442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9cfeaaa16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3fef6a36147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5d6420906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TYNSET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TYNSET KIRKELIGE FELLESRÅD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Vedalen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55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post@tynsetkirke.no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www.tynsetkirke.no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976 988 485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TYNSET KIRKELIGE FELLESRÅD</a:t>
            </a:r>
          </a:p>
        </p:txBody>
      </p:sp>
    </p:spTree>
  </p:cSld>
  <p:clrMapOvr>
    <a:masterClrMapping xmlns:a="http://schemas.openxmlformats.org/drawingml/2006/main"/>
  </p:clrMapOvr>
</p:sld>
</file>