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92ab288290fa49a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3e3fc2afdc94410"/>
  </p:sldMasterIdLst>
  <p:sldIdLst>
    <p:sldId xmlns:r="http://schemas.openxmlformats.org/officeDocument/2006/relationships" id="256" r:id="Re8c0180890584c5c"/>
    <p:sldId xmlns:r="http://schemas.openxmlformats.org/officeDocument/2006/relationships" id="257" r:id="R89c74d4f0c854e69"/>
    <p:sldId xmlns:r="http://schemas.openxmlformats.org/officeDocument/2006/relationships" id="258" r:id="R55e908e0220a46ef"/>
    <p:sldId xmlns:r="http://schemas.openxmlformats.org/officeDocument/2006/relationships" id="259" r:id="Ree87a98c43a94a2f"/>
    <p:sldId xmlns:r="http://schemas.openxmlformats.org/officeDocument/2006/relationships" id="260" r:id="R0854f54779e44c50"/>
    <p:sldId xmlns:r="http://schemas.openxmlformats.org/officeDocument/2006/relationships" id="261" r:id="Rb417348e53d44633"/>
    <p:sldId xmlns:r="http://schemas.openxmlformats.org/officeDocument/2006/relationships" id="262" r:id="Rba5a5e7d2c70455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3e3fc2afdc94410" /><Relationship Type="http://schemas.openxmlformats.org/officeDocument/2006/relationships/slide" Target="/ppt/slides/slide1.xml" Id="Re8c0180890584c5c" /><Relationship Type="http://schemas.openxmlformats.org/officeDocument/2006/relationships/slide" Target="/ppt/slides/slide2.xml" Id="R89c74d4f0c854e69" /><Relationship Type="http://schemas.openxmlformats.org/officeDocument/2006/relationships/slide" Target="/ppt/slides/slide3.xml" Id="R55e908e0220a46ef" /><Relationship Type="http://schemas.openxmlformats.org/officeDocument/2006/relationships/slide" Target="/ppt/slides/slide4.xml" Id="Ree87a98c43a94a2f" /><Relationship Type="http://schemas.openxmlformats.org/officeDocument/2006/relationships/slide" Target="/ppt/slides/slide5.xml" Id="R0854f54779e44c50" /><Relationship Type="http://schemas.openxmlformats.org/officeDocument/2006/relationships/slide" Target="/ppt/slides/slide6.xml" Id="Rb417348e53d44633" /><Relationship Type="http://schemas.openxmlformats.org/officeDocument/2006/relationships/slide" Target="/ppt/slides/slide7.xml" Id="Rba5a5e7d2c70455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eacbef4455047f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bf6692d97b42fa" /><Relationship Type="http://schemas.openxmlformats.org/officeDocument/2006/relationships/theme" Target="/ppt/slideMasters/theme/theme1.xml" Id="Rd5117af9a160421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d8bf6692d97b42f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5c1904d93a7433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c60df7599d431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bf828335e94df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1b589b047b84da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f3ada35121433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092376c7dcd417a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50b954cefb427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KVARTAL 19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KVARTAL 19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KVARTAL 19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KVARTAL 19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KVARTAL 19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KVARTAL 19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2 353 543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21 338 696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22 531 498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12 022 682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56 625 333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KVARTAL 19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HOTVEDTMOEN EIENDOMSSELSKAP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KVARTAL 19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Jernbanealleen 17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3210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33 45 41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976 972 007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KVARTAL 19 AS</a:t>
            </a:r>
          </a:p>
        </p:txBody>
      </p:sp>
    </p:spTree>
  </p:cSld>
  <p:clrMapOvr>
    <a:masterClrMapping xmlns:a="http://schemas.openxmlformats.org/drawingml/2006/main"/>
  </p:clrMapOvr>
</p:sld>
</file>