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f345feacfd43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9e9dbcee99403a"/>
  </p:sldMasterIdLst>
  <p:sldIdLst>
    <p:sldId xmlns:r="http://schemas.openxmlformats.org/officeDocument/2006/relationships" id="256" r:id="Rb2c75ec934b34e25"/>
    <p:sldId xmlns:r="http://schemas.openxmlformats.org/officeDocument/2006/relationships" id="257" r:id="Rb648f29b4217484e"/>
    <p:sldId xmlns:r="http://schemas.openxmlformats.org/officeDocument/2006/relationships" id="258" r:id="R6b251da8bed444a5"/>
    <p:sldId xmlns:r="http://schemas.openxmlformats.org/officeDocument/2006/relationships" id="259" r:id="Ra56fb0e21d8444ed"/>
    <p:sldId xmlns:r="http://schemas.openxmlformats.org/officeDocument/2006/relationships" id="260" r:id="Rbd296f8c1fa94902"/>
    <p:sldId xmlns:r="http://schemas.openxmlformats.org/officeDocument/2006/relationships" id="261" r:id="R9e9ab29f6e314d7d"/>
    <p:sldId xmlns:r="http://schemas.openxmlformats.org/officeDocument/2006/relationships" id="262" r:id="R6363dee018d248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e9dbcee99403a" /><Relationship Type="http://schemas.openxmlformats.org/officeDocument/2006/relationships/slide" Target="/ppt/slides/slide1.xml" Id="Rb2c75ec934b34e25" /><Relationship Type="http://schemas.openxmlformats.org/officeDocument/2006/relationships/slide" Target="/ppt/slides/slide2.xml" Id="Rb648f29b4217484e" /><Relationship Type="http://schemas.openxmlformats.org/officeDocument/2006/relationships/slide" Target="/ppt/slides/slide3.xml" Id="R6b251da8bed444a5" /><Relationship Type="http://schemas.openxmlformats.org/officeDocument/2006/relationships/slide" Target="/ppt/slides/slide4.xml" Id="Ra56fb0e21d8444ed" /><Relationship Type="http://schemas.openxmlformats.org/officeDocument/2006/relationships/slide" Target="/ppt/slides/slide5.xml" Id="Rbd296f8c1fa94902" /><Relationship Type="http://schemas.openxmlformats.org/officeDocument/2006/relationships/slide" Target="/ppt/slides/slide6.xml" Id="R9e9ab29f6e314d7d" /><Relationship Type="http://schemas.openxmlformats.org/officeDocument/2006/relationships/slide" Target="/ppt/slides/slide7.xml" Id="R6363dee018d248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c0c97085674c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41c326f994ae9" /><Relationship Type="http://schemas.openxmlformats.org/officeDocument/2006/relationships/theme" Target="/ppt/slideMasters/theme/theme1.xml" Id="Rb59c57425aa24c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c41c326f994a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3589e00b442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f49309ea643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a3e8a4b7040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b18ae797e43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c360f4df94b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4af6a238e40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9a5e82bd540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PROSPERO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PROSPERO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PROSPERO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PROSPERO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PROSPERO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PROSPERO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448 820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72 910 549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74 508 163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PROSPERO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ANINE S THORBJØRNSEN  –  51,4 %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HENRIK FALK SØFTING  –  48,6 %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PROSPERO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Tanumvei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post@toran.no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976 969 871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PROSPERO AS</a:t>
            </a:r>
          </a:p>
        </p:txBody>
      </p:sp>
    </p:spTree>
  </p:cSld>
  <p:clrMapOvr>
    <a:masterClrMapping xmlns:a="http://schemas.openxmlformats.org/drawingml/2006/main"/>
  </p:clrMapOvr>
</p:sld>
</file>