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907c58c9d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b6e13a5754c2f"/>
  </p:sldMasterIdLst>
  <p:sldIdLst>
    <p:sldId xmlns:r="http://schemas.openxmlformats.org/officeDocument/2006/relationships" id="256" r:id="Re479339071854edf"/>
    <p:sldId xmlns:r="http://schemas.openxmlformats.org/officeDocument/2006/relationships" id="257" r:id="R881b2fa0338d42bb"/>
    <p:sldId xmlns:r="http://schemas.openxmlformats.org/officeDocument/2006/relationships" id="258" r:id="Re8697cfe02f0487f"/>
    <p:sldId xmlns:r="http://schemas.openxmlformats.org/officeDocument/2006/relationships" id="259" r:id="Ra9b9f73800284c8e"/>
    <p:sldId xmlns:r="http://schemas.openxmlformats.org/officeDocument/2006/relationships" id="260" r:id="R00e1e4df53894160"/>
    <p:sldId xmlns:r="http://schemas.openxmlformats.org/officeDocument/2006/relationships" id="261" r:id="R3f2538a80bc44ccc"/>
    <p:sldId xmlns:r="http://schemas.openxmlformats.org/officeDocument/2006/relationships" id="262" r:id="R7bfb03510b06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b6e13a5754c2f" /><Relationship Type="http://schemas.openxmlformats.org/officeDocument/2006/relationships/slide" Target="/ppt/slides/slide1.xml" Id="Re479339071854edf" /><Relationship Type="http://schemas.openxmlformats.org/officeDocument/2006/relationships/slide" Target="/ppt/slides/slide2.xml" Id="R881b2fa0338d42bb" /><Relationship Type="http://schemas.openxmlformats.org/officeDocument/2006/relationships/slide" Target="/ppt/slides/slide3.xml" Id="Re8697cfe02f0487f" /><Relationship Type="http://schemas.openxmlformats.org/officeDocument/2006/relationships/slide" Target="/ppt/slides/slide4.xml" Id="Ra9b9f73800284c8e" /><Relationship Type="http://schemas.openxmlformats.org/officeDocument/2006/relationships/slide" Target="/ppt/slides/slide5.xml" Id="R00e1e4df53894160" /><Relationship Type="http://schemas.openxmlformats.org/officeDocument/2006/relationships/slide" Target="/ppt/slides/slide6.xml" Id="R3f2538a80bc44ccc" /><Relationship Type="http://schemas.openxmlformats.org/officeDocument/2006/relationships/slide" Target="/ppt/slides/slide7.xml" Id="R7bfb03510b06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a0942c14c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00e68f0e34241" /><Relationship Type="http://schemas.openxmlformats.org/officeDocument/2006/relationships/theme" Target="/ppt/slideMasters/theme/theme1.xml" Id="R19ae0c295e85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00e68f0e3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599d133f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34e9304aa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f03fe2bd3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4a850308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2b6b782a2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c771925542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47a396f17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