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5f329674c4e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5e31536264b15"/>
  </p:sldMasterIdLst>
  <p:sldIdLst>
    <p:sldId xmlns:r="http://schemas.openxmlformats.org/officeDocument/2006/relationships" id="256" r:id="R78d116b5e31546af"/>
    <p:sldId xmlns:r="http://schemas.openxmlformats.org/officeDocument/2006/relationships" id="257" r:id="Rc399e2c2d7ad48bc"/>
    <p:sldId xmlns:r="http://schemas.openxmlformats.org/officeDocument/2006/relationships" id="258" r:id="Ra56838d891114588"/>
    <p:sldId xmlns:r="http://schemas.openxmlformats.org/officeDocument/2006/relationships" id="259" r:id="R53f4c46452094b97"/>
    <p:sldId xmlns:r="http://schemas.openxmlformats.org/officeDocument/2006/relationships" id="260" r:id="Re984374f1e204fee"/>
    <p:sldId xmlns:r="http://schemas.openxmlformats.org/officeDocument/2006/relationships" id="261" r:id="Rd7af14e9d2584f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5e31536264b15" /><Relationship Type="http://schemas.openxmlformats.org/officeDocument/2006/relationships/slide" Target="/ppt/slides/slide1.xml" Id="R78d116b5e31546af" /><Relationship Type="http://schemas.openxmlformats.org/officeDocument/2006/relationships/slide" Target="/ppt/slides/slide2.xml" Id="Rc399e2c2d7ad48bc" /><Relationship Type="http://schemas.openxmlformats.org/officeDocument/2006/relationships/slide" Target="/ppt/slides/slide3.xml" Id="Ra56838d891114588" /><Relationship Type="http://schemas.openxmlformats.org/officeDocument/2006/relationships/slide" Target="/ppt/slides/slide4.xml" Id="R53f4c46452094b97" /><Relationship Type="http://schemas.openxmlformats.org/officeDocument/2006/relationships/slide" Target="/ppt/slides/slide5.xml" Id="Re984374f1e204fee" /><Relationship Type="http://schemas.openxmlformats.org/officeDocument/2006/relationships/slide" Target="/ppt/slides/slide6.xml" Id="Rd7af14e9d2584f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278be3e0d14a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7a32557954176" /><Relationship Type="http://schemas.openxmlformats.org/officeDocument/2006/relationships/theme" Target="/ppt/slideMasters/theme/theme1.xml" Id="Re12b269809b840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a7a325579541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298fd598346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9c6a28c514d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4b0ae7cae842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289bb505e54a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53c02d60749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8d2c044b148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STOA MØBELSENTER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Åsbieveien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05 83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post.arendal@mobelringen.no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976 968 921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STOA MØBELSENTER AS</a:t>
            </a:r>
          </a:p>
        </p:txBody>
      </p:sp>
    </p:spTree>
  </p:cSld>
  <p:clrMapOvr>
    <a:masterClrMapping xmlns:a="http://schemas.openxmlformats.org/drawingml/2006/main"/>
  </p:clrMapOvr>
</p:sld>
</file>