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58c029568d44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a3c247595e48a3"/>
  </p:sldMasterIdLst>
  <p:sldIdLst>
    <p:sldId xmlns:r="http://schemas.openxmlformats.org/officeDocument/2006/relationships" id="256" r:id="Ref19364150d042b6"/>
    <p:sldId xmlns:r="http://schemas.openxmlformats.org/officeDocument/2006/relationships" id="257" r:id="R212cd5fc01794398"/>
    <p:sldId xmlns:r="http://schemas.openxmlformats.org/officeDocument/2006/relationships" id="258" r:id="R1c5ab640f188495a"/>
    <p:sldId xmlns:r="http://schemas.openxmlformats.org/officeDocument/2006/relationships" id="259" r:id="R2b648a2cb5824a8e"/>
    <p:sldId xmlns:r="http://schemas.openxmlformats.org/officeDocument/2006/relationships" id="260" r:id="Red2d710c384644b7"/>
    <p:sldId xmlns:r="http://schemas.openxmlformats.org/officeDocument/2006/relationships" id="261" r:id="Rfcf508dbce8c4ebd"/>
    <p:sldId xmlns:r="http://schemas.openxmlformats.org/officeDocument/2006/relationships" id="262" r:id="R90bd346d64ca4a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3c247595e48a3" /><Relationship Type="http://schemas.openxmlformats.org/officeDocument/2006/relationships/slide" Target="/ppt/slides/slide1.xml" Id="Ref19364150d042b6" /><Relationship Type="http://schemas.openxmlformats.org/officeDocument/2006/relationships/slide" Target="/ppt/slides/slide2.xml" Id="R212cd5fc01794398" /><Relationship Type="http://schemas.openxmlformats.org/officeDocument/2006/relationships/slide" Target="/ppt/slides/slide3.xml" Id="R1c5ab640f188495a" /><Relationship Type="http://schemas.openxmlformats.org/officeDocument/2006/relationships/slide" Target="/ppt/slides/slide4.xml" Id="R2b648a2cb5824a8e" /><Relationship Type="http://schemas.openxmlformats.org/officeDocument/2006/relationships/slide" Target="/ppt/slides/slide5.xml" Id="Red2d710c384644b7" /><Relationship Type="http://schemas.openxmlformats.org/officeDocument/2006/relationships/slide" Target="/ppt/slides/slide6.xml" Id="Rfcf508dbce8c4ebd" /><Relationship Type="http://schemas.openxmlformats.org/officeDocument/2006/relationships/slide" Target="/ppt/slides/slide7.xml" Id="R90bd346d64ca4a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ba168e502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54b3e39ae4ea3" /><Relationship Type="http://schemas.openxmlformats.org/officeDocument/2006/relationships/theme" Target="/ppt/slideMasters/theme/theme1.xml" Id="Rbf93490b7b1e4f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54b3e39ae4e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21b9e59364b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b41ce9212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72cb2e8d149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53cfcb3a140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9b61af0164b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958f5a41743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bffb9c9fc64a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CALAS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CALAS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271 245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2 474 509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ERIK BERGER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Toppåsveien 47C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976 966 236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CALAS EIENDOM AS</a:t>
            </a:r>
          </a:p>
        </p:txBody>
      </p:sp>
    </p:spTree>
  </p:cSld>
  <p:clrMapOvr>
    <a:masterClrMapping xmlns:a="http://schemas.openxmlformats.org/drawingml/2006/main"/>
  </p:clrMapOvr>
</p:sld>
</file>