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e0bf05d1384f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496409de024a9f"/>
  </p:sldMasterIdLst>
  <p:sldIdLst>
    <p:sldId xmlns:r="http://schemas.openxmlformats.org/officeDocument/2006/relationships" id="256" r:id="R5486682575934505"/>
    <p:sldId xmlns:r="http://schemas.openxmlformats.org/officeDocument/2006/relationships" id="257" r:id="R18929d801ecb43c9"/>
    <p:sldId xmlns:r="http://schemas.openxmlformats.org/officeDocument/2006/relationships" id="258" r:id="R4a397a87c1aa4c11"/>
    <p:sldId xmlns:r="http://schemas.openxmlformats.org/officeDocument/2006/relationships" id="259" r:id="R51da043d1bb14fd7"/>
    <p:sldId xmlns:r="http://schemas.openxmlformats.org/officeDocument/2006/relationships" id="260" r:id="Raefc0ddfed504f03"/>
    <p:sldId xmlns:r="http://schemas.openxmlformats.org/officeDocument/2006/relationships" id="261" r:id="R8098d1d318f945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96409de024a9f" /><Relationship Type="http://schemas.openxmlformats.org/officeDocument/2006/relationships/slide" Target="/ppt/slides/slide1.xml" Id="R5486682575934505" /><Relationship Type="http://schemas.openxmlformats.org/officeDocument/2006/relationships/slide" Target="/ppt/slides/slide2.xml" Id="R18929d801ecb43c9" /><Relationship Type="http://schemas.openxmlformats.org/officeDocument/2006/relationships/slide" Target="/ppt/slides/slide3.xml" Id="R4a397a87c1aa4c11" /><Relationship Type="http://schemas.openxmlformats.org/officeDocument/2006/relationships/slide" Target="/ppt/slides/slide4.xml" Id="R51da043d1bb14fd7" /><Relationship Type="http://schemas.openxmlformats.org/officeDocument/2006/relationships/slide" Target="/ppt/slides/slide5.xml" Id="Raefc0ddfed504f03" /><Relationship Type="http://schemas.openxmlformats.org/officeDocument/2006/relationships/slide" Target="/ppt/slides/slide6.xml" Id="R8098d1d318f945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083ea5d1847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a2aea9b264125" /><Relationship Type="http://schemas.openxmlformats.org/officeDocument/2006/relationships/theme" Target="/ppt/slideMasters/theme/theme1.xml" Id="R8a6c45a6555a42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a2aea9b2641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a0c5d35b543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da721b44a43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677b15d7d45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365d2dc3b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e3c0430a542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f321bbc574d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FILIALEN DAGLEGVARER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FILIALEN DAGLEGVARER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FILIALEN DAGLEGVARER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FILIALEN DAGLEGVARER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FILIALEN DAGLEGVARER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FILIALEN DAGLEGVARER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1 227 019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−116 955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FILIALEN DAGLEGVARER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976 952 871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FILIALEN DAGLEGVARER AS</a:t>
            </a:r>
          </a:p>
        </p:txBody>
      </p:sp>
    </p:spTree>
  </p:cSld>
  <p:clrMapOvr>
    <a:masterClrMapping xmlns:a="http://schemas.openxmlformats.org/drawingml/2006/main"/>
  </p:clrMapOvr>
</p:sld>
</file>