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757feac9146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28d822e3a4180"/>
  </p:sldMasterIdLst>
  <p:sldIdLst>
    <p:sldId xmlns:r="http://schemas.openxmlformats.org/officeDocument/2006/relationships" id="256" r:id="R22fc6bda64bd40e8"/>
    <p:sldId xmlns:r="http://schemas.openxmlformats.org/officeDocument/2006/relationships" id="257" r:id="Rcbaa3d9563654dfc"/>
    <p:sldId xmlns:r="http://schemas.openxmlformats.org/officeDocument/2006/relationships" id="258" r:id="Rc2480d7aad3b4b47"/>
    <p:sldId xmlns:r="http://schemas.openxmlformats.org/officeDocument/2006/relationships" id="259" r:id="R56a56d4ade8f49e4"/>
    <p:sldId xmlns:r="http://schemas.openxmlformats.org/officeDocument/2006/relationships" id="260" r:id="Rfbf34e72ee4c48ce"/>
    <p:sldId xmlns:r="http://schemas.openxmlformats.org/officeDocument/2006/relationships" id="261" r:id="Ra81e355f8097465d"/>
    <p:sldId xmlns:r="http://schemas.openxmlformats.org/officeDocument/2006/relationships" id="262" r:id="Rfee28920499a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28d822e3a4180" /><Relationship Type="http://schemas.openxmlformats.org/officeDocument/2006/relationships/slide" Target="/ppt/slides/slide1.xml" Id="R22fc6bda64bd40e8" /><Relationship Type="http://schemas.openxmlformats.org/officeDocument/2006/relationships/slide" Target="/ppt/slides/slide2.xml" Id="Rcbaa3d9563654dfc" /><Relationship Type="http://schemas.openxmlformats.org/officeDocument/2006/relationships/slide" Target="/ppt/slides/slide3.xml" Id="Rc2480d7aad3b4b47" /><Relationship Type="http://schemas.openxmlformats.org/officeDocument/2006/relationships/slide" Target="/ppt/slides/slide4.xml" Id="R56a56d4ade8f49e4" /><Relationship Type="http://schemas.openxmlformats.org/officeDocument/2006/relationships/slide" Target="/ppt/slides/slide5.xml" Id="Rfbf34e72ee4c48ce" /><Relationship Type="http://schemas.openxmlformats.org/officeDocument/2006/relationships/slide" Target="/ppt/slides/slide6.xml" Id="Ra81e355f8097465d" /><Relationship Type="http://schemas.openxmlformats.org/officeDocument/2006/relationships/slide" Target="/ppt/slides/slide7.xml" Id="Rfee28920499a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2fe7ad1e0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6f6b638f94a61" /><Relationship Type="http://schemas.openxmlformats.org/officeDocument/2006/relationships/theme" Target="/ppt/slideMasters/theme/theme1.xml" Id="Rd88b274fbb8f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6f6b638f94a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cb4df6ed9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fea96184e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ba9f6ccdb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6f7df993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a27e2857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c495f080c4b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bcf44e2cf4c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HOTELLDRIFT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HOTELLDRIFT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81 880 128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13 413 726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11 022 501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25 853 232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GELATHO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OLFA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RODAPE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HALSHAMN DAN ROBERT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VERMUNDSEN SVEIN ATLE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ODDVAR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Vetrlidsallmenningen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84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976 950 070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HOTELLDRIFT AS</a:t>
            </a:r>
          </a:p>
        </p:txBody>
      </p:sp>
    </p:spTree>
  </p:cSld>
  <p:clrMapOvr>
    <a:masterClrMapping xmlns:a="http://schemas.openxmlformats.org/drawingml/2006/main"/>
  </p:clrMapOvr>
</p:sld>
</file>